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handoutMasterIdLst>
    <p:handoutMasterId r:id="rId7"/>
  </p:handoutMasterIdLst>
  <p:sldIdLst>
    <p:sldId id="259" r:id="rId5"/>
    <p:sldId id="258" r:id="rId6"/>
  </p:sldIdLst>
  <p:sldSz cx="7559675" cy="53276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" id="{BFD212FC-8D5F-6849-A823-7C855FD59791}">
          <p14:sldIdLst>
            <p14:sldId id="259"/>
            <p14:sldId id="258"/>
          </p14:sldIdLst>
        </p14:section>
      </p14:section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5C653F4-0F53-0F40-EE87-85F491379B83}" name="Martina Grskovic" initials="MG" userId="S::martina.grskovic@404.agency::f7f5facb-93b9-4a87-9d76-13bcd35b834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3E0F4"/>
    <a:srgbClr val="05355C"/>
    <a:srgbClr val="FFFFFF"/>
    <a:srgbClr val="82BFE7"/>
    <a:srgbClr val="EF6E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7802F3A-1FC0-B24B-A659-40D21DDC1287}" v="23" dt="2026-09-03T13:41:33.96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43"/>
  </p:normalViewPr>
  <p:slideViewPr>
    <p:cSldViewPr snapToGrid="0">
      <p:cViewPr varScale="1">
        <p:scale>
          <a:sx n="148" d="100"/>
          <a:sy n="148" d="100"/>
        </p:scale>
        <p:origin x="124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Relationship Id="rId14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sna Dzananovic" userId="27eff98a-87a7-4e5a-8f17-bdf4c212e32a" providerId="ADAL" clId="{9B485930-962A-5992-A81E-3482A6C5C9CE}"/>
    <pc:docChg chg="custSel addSld delSld modSld modSection">
      <pc:chgData name="Jasna Dzananovic" userId="27eff98a-87a7-4e5a-8f17-bdf4c212e32a" providerId="ADAL" clId="{9B485930-962A-5992-A81E-3482A6C5C9CE}" dt="2026-09-03T13:41:33.963" v="22" actId="732"/>
      <pc:docMkLst>
        <pc:docMk/>
      </pc:docMkLst>
      <pc:sldChg chg="addSp delSp modSp add mod">
        <pc:chgData name="Jasna Dzananovic" userId="27eff98a-87a7-4e5a-8f17-bdf4c212e32a" providerId="ADAL" clId="{9B485930-962A-5992-A81E-3482A6C5C9CE}" dt="2026-09-03T13:41:33.963" v="22" actId="732"/>
        <pc:sldMkLst>
          <pc:docMk/>
          <pc:sldMk cId="1134577928" sldId="258"/>
        </pc:sldMkLst>
        <pc:spChg chg="add del mod">
          <ac:chgData name="Jasna Dzananovic" userId="27eff98a-87a7-4e5a-8f17-bdf4c212e32a" providerId="ADAL" clId="{9B485930-962A-5992-A81E-3482A6C5C9CE}" dt="2026-09-03T13:39:34.390" v="2" actId="478"/>
          <ac:spMkLst>
            <pc:docMk/>
            <pc:sldMk cId="1134577928" sldId="258"/>
            <ac:spMk id="4" creationId="{D4047A07-3062-B86F-33FB-EA7E9ACE5A7E}"/>
          </ac:spMkLst>
        </pc:spChg>
        <pc:spChg chg="add del mod">
          <ac:chgData name="Jasna Dzananovic" userId="27eff98a-87a7-4e5a-8f17-bdf4c212e32a" providerId="ADAL" clId="{9B485930-962A-5992-A81E-3482A6C5C9CE}" dt="2026-09-03T13:39:36.828" v="4" actId="478"/>
          <ac:spMkLst>
            <pc:docMk/>
            <pc:sldMk cId="1134577928" sldId="258"/>
            <ac:spMk id="6" creationId="{6E7EC369-29EB-7C84-4B57-A6FDFCE422B6}"/>
          </ac:spMkLst>
        </pc:spChg>
        <pc:spChg chg="del">
          <ac:chgData name="Jasna Dzananovic" userId="27eff98a-87a7-4e5a-8f17-bdf4c212e32a" providerId="ADAL" clId="{9B485930-962A-5992-A81E-3482A6C5C9CE}" dt="2026-09-03T13:39:32.711" v="1" actId="478"/>
          <ac:spMkLst>
            <pc:docMk/>
            <pc:sldMk cId="1134577928" sldId="258"/>
            <ac:spMk id="7" creationId="{56C65520-5085-FFCB-F3B3-D9F5CB3E9DB6}"/>
          </ac:spMkLst>
        </pc:spChg>
        <pc:spChg chg="add del mod">
          <ac:chgData name="Jasna Dzananovic" userId="27eff98a-87a7-4e5a-8f17-bdf4c212e32a" providerId="ADAL" clId="{9B485930-962A-5992-A81E-3482A6C5C9CE}" dt="2026-09-03T13:39:38.975" v="6" actId="478"/>
          <ac:spMkLst>
            <pc:docMk/>
            <pc:sldMk cId="1134577928" sldId="258"/>
            <ac:spMk id="9" creationId="{18E1816E-190B-D7BD-A8E5-608500DAF04D}"/>
          </ac:spMkLst>
        </pc:spChg>
        <pc:spChg chg="del">
          <ac:chgData name="Jasna Dzananovic" userId="27eff98a-87a7-4e5a-8f17-bdf4c212e32a" providerId="ADAL" clId="{9B485930-962A-5992-A81E-3482A6C5C9CE}" dt="2026-09-03T13:39:43.220" v="8" actId="478"/>
          <ac:spMkLst>
            <pc:docMk/>
            <pc:sldMk cId="1134577928" sldId="258"/>
            <ac:spMk id="11" creationId="{7D12E23E-74D1-B717-2EAC-BD697318BBF5}"/>
          </ac:spMkLst>
        </pc:spChg>
        <pc:spChg chg="del">
          <ac:chgData name="Jasna Dzananovic" userId="27eff98a-87a7-4e5a-8f17-bdf4c212e32a" providerId="ADAL" clId="{9B485930-962A-5992-A81E-3482A6C5C9CE}" dt="2026-09-03T13:39:43.220" v="8" actId="478"/>
          <ac:spMkLst>
            <pc:docMk/>
            <pc:sldMk cId="1134577928" sldId="258"/>
            <ac:spMk id="13" creationId="{EBD0FFE8-129F-73CD-E790-56E88ABEE135}"/>
          </ac:spMkLst>
        </pc:spChg>
        <pc:spChg chg="del">
          <ac:chgData name="Jasna Dzananovic" userId="27eff98a-87a7-4e5a-8f17-bdf4c212e32a" providerId="ADAL" clId="{9B485930-962A-5992-A81E-3482A6C5C9CE}" dt="2026-09-03T13:39:43.220" v="8" actId="478"/>
          <ac:spMkLst>
            <pc:docMk/>
            <pc:sldMk cId="1134577928" sldId="258"/>
            <ac:spMk id="15" creationId="{C885DBEA-B3A4-E271-517B-47CE9CFBAD59}"/>
          </ac:spMkLst>
        </pc:spChg>
        <pc:spChg chg="add del mod">
          <ac:chgData name="Jasna Dzananovic" userId="27eff98a-87a7-4e5a-8f17-bdf4c212e32a" providerId="ADAL" clId="{9B485930-962A-5992-A81E-3482A6C5C9CE}" dt="2026-09-03T13:39:43.220" v="8" actId="478"/>
          <ac:spMkLst>
            <pc:docMk/>
            <pc:sldMk cId="1134577928" sldId="258"/>
            <ac:spMk id="17" creationId="{A05993B2-CE52-E461-A26B-ED85EAC91C85}"/>
          </ac:spMkLst>
        </pc:spChg>
        <pc:spChg chg="add del mod">
          <ac:chgData name="Jasna Dzananovic" userId="27eff98a-87a7-4e5a-8f17-bdf4c212e32a" providerId="ADAL" clId="{9B485930-962A-5992-A81E-3482A6C5C9CE}" dt="2026-09-03T13:39:43.220" v="8" actId="478"/>
          <ac:spMkLst>
            <pc:docMk/>
            <pc:sldMk cId="1134577928" sldId="258"/>
            <ac:spMk id="19" creationId="{162373C2-8569-9FA7-B701-469A8E207A02}"/>
          </ac:spMkLst>
        </pc:spChg>
        <pc:spChg chg="add del mod">
          <ac:chgData name="Jasna Dzananovic" userId="27eff98a-87a7-4e5a-8f17-bdf4c212e32a" providerId="ADAL" clId="{9B485930-962A-5992-A81E-3482A6C5C9CE}" dt="2026-09-03T13:39:43.220" v="8" actId="478"/>
          <ac:spMkLst>
            <pc:docMk/>
            <pc:sldMk cId="1134577928" sldId="258"/>
            <ac:spMk id="21" creationId="{03D04488-95F5-5E89-386D-1F7F51A6D843}"/>
          </ac:spMkLst>
        </pc:spChg>
        <pc:spChg chg="del">
          <ac:chgData name="Jasna Dzananovic" userId="27eff98a-87a7-4e5a-8f17-bdf4c212e32a" providerId="ADAL" clId="{9B485930-962A-5992-A81E-3482A6C5C9CE}" dt="2026-09-03T13:39:43.220" v="8" actId="478"/>
          <ac:spMkLst>
            <pc:docMk/>
            <pc:sldMk cId="1134577928" sldId="258"/>
            <ac:spMk id="23" creationId="{7DAA5D58-9875-3E1D-3F74-C5E1F81E5A42}"/>
          </ac:spMkLst>
        </pc:spChg>
        <pc:spChg chg="add del mod">
          <ac:chgData name="Jasna Dzananovic" userId="27eff98a-87a7-4e5a-8f17-bdf4c212e32a" providerId="ADAL" clId="{9B485930-962A-5992-A81E-3482A6C5C9CE}" dt="2026-09-03T13:39:43.220" v="8" actId="478"/>
          <ac:spMkLst>
            <pc:docMk/>
            <pc:sldMk cId="1134577928" sldId="258"/>
            <ac:spMk id="25" creationId="{81B33877-1B76-740F-4277-B61F36470D93}"/>
          </ac:spMkLst>
        </pc:spChg>
        <pc:spChg chg="add mod">
          <ac:chgData name="Jasna Dzananovic" userId="27eff98a-87a7-4e5a-8f17-bdf4c212e32a" providerId="ADAL" clId="{9B485930-962A-5992-A81E-3482A6C5C9CE}" dt="2026-09-03T13:39:46.173" v="9"/>
          <ac:spMkLst>
            <pc:docMk/>
            <pc:sldMk cId="1134577928" sldId="258"/>
            <ac:spMk id="26" creationId="{5704E3EF-127E-9698-8291-8D325F8B09C4}"/>
          </ac:spMkLst>
        </pc:spChg>
        <pc:spChg chg="del">
          <ac:chgData name="Jasna Dzananovic" userId="27eff98a-87a7-4e5a-8f17-bdf4c212e32a" providerId="ADAL" clId="{9B485930-962A-5992-A81E-3482A6C5C9CE}" dt="2026-09-03T13:39:56.683" v="11" actId="478"/>
          <ac:spMkLst>
            <pc:docMk/>
            <pc:sldMk cId="1134577928" sldId="258"/>
            <ac:spMk id="27" creationId="{AF5145AA-A1BD-78A9-DA89-DBEFC18955F7}"/>
          </ac:spMkLst>
        </pc:spChg>
        <pc:spChg chg="add del mod">
          <ac:chgData name="Jasna Dzananovic" userId="27eff98a-87a7-4e5a-8f17-bdf4c212e32a" providerId="ADAL" clId="{9B485930-962A-5992-A81E-3482A6C5C9CE}" dt="2026-09-03T13:39:58.342" v="12" actId="478"/>
          <ac:spMkLst>
            <pc:docMk/>
            <pc:sldMk cId="1134577928" sldId="258"/>
            <ac:spMk id="29" creationId="{62DBAB57-EEF9-1805-D0BF-8859D4234469}"/>
          </ac:spMkLst>
        </pc:spChg>
        <pc:spChg chg="add mod">
          <ac:chgData name="Jasna Dzananovic" userId="27eff98a-87a7-4e5a-8f17-bdf4c212e32a" providerId="ADAL" clId="{9B485930-962A-5992-A81E-3482A6C5C9CE}" dt="2026-09-03T13:39:46.173" v="9"/>
          <ac:spMkLst>
            <pc:docMk/>
            <pc:sldMk cId="1134577928" sldId="258"/>
            <ac:spMk id="31" creationId="{22E6D031-48EC-7066-D44C-2AF65CACDD98}"/>
          </ac:spMkLst>
        </pc:spChg>
        <pc:spChg chg="add mod">
          <ac:chgData name="Jasna Dzananovic" userId="27eff98a-87a7-4e5a-8f17-bdf4c212e32a" providerId="ADAL" clId="{9B485930-962A-5992-A81E-3482A6C5C9CE}" dt="2026-09-03T13:39:46.173" v="9"/>
          <ac:spMkLst>
            <pc:docMk/>
            <pc:sldMk cId="1134577928" sldId="258"/>
            <ac:spMk id="32" creationId="{EA7C9CD2-ECE4-47A2-1D72-B88E49E9EDA7}"/>
          </ac:spMkLst>
        </pc:spChg>
        <pc:spChg chg="add mod">
          <ac:chgData name="Jasna Dzananovic" userId="27eff98a-87a7-4e5a-8f17-bdf4c212e32a" providerId="ADAL" clId="{9B485930-962A-5992-A81E-3482A6C5C9CE}" dt="2026-09-03T13:39:46.173" v="9"/>
          <ac:spMkLst>
            <pc:docMk/>
            <pc:sldMk cId="1134577928" sldId="258"/>
            <ac:spMk id="33" creationId="{5CE4C564-3BF1-2038-C5A4-3CABE9AC1616}"/>
          </ac:spMkLst>
        </pc:spChg>
        <pc:spChg chg="add mod">
          <ac:chgData name="Jasna Dzananovic" userId="27eff98a-87a7-4e5a-8f17-bdf4c212e32a" providerId="ADAL" clId="{9B485930-962A-5992-A81E-3482A6C5C9CE}" dt="2026-09-03T13:39:46.173" v="9"/>
          <ac:spMkLst>
            <pc:docMk/>
            <pc:sldMk cId="1134577928" sldId="258"/>
            <ac:spMk id="34" creationId="{D63E5560-9053-0E10-7BFE-4EE16C27E108}"/>
          </ac:spMkLst>
        </pc:spChg>
        <pc:spChg chg="add mod">
          <ac:chgData name="Jasna Dzananovic" userId="27eff98a-87a7-4e5a-8f17-bdf4c212e32a" providerId="ADAL" clId="{9B485930-962A-5992-A81E-3482A6C5C9CE}" dt="2026-09-03T13:39:46.173" v="9"/>
          <ac:spMkLst>
            <pc:docMk/>
            <pc:sldMk cId="1134577928" sldId="258"/>
            <ac:spMk id="35" creationId="{FB2E5CCB-4DC9-DF3D-320B-D3760630B458}"/>
          </ac:spMkLst>
        </pc:spChg>
        <pc:spChg chg="add mod">
          <ac:chgData name="Jasna Dzananovic" userId="27eff98a-87a7-4e5a-8f17-bdf4c212e32a" providerId="ADAL" clId="{9B485930-962A-5992-A81E-3482A6C5C9CE}" dt="2026-09-03T13:39:46.173" v="9"/>
          <ac:spMkLst>
            <pc:docMk/>
            <pc:sldMk cId="1134577928" sldId="258"/>
            <ac:spMk id="36" creationId="{7E511C49-BF61-2446-7C1C-2556BFC92591}"/>
          </ac:spMkLst>
        </pc:spChg>
        <pc:spChg chg="add mod">
          <ac:chgData name="Jasna Dzananovic" userId="27eff98a-87a7-4e5a-8f17-bdf4c212e32a" providerId="ADAL" clId="{9B485930-962A-5992-A81E-3482A6C5C9CE}" dt="2026-09-03T13:39:46.173" v="9"/>
          <ac:spMkLst>
            <pc:docMk/>
            <pc:sldMk cId="1134577928" sldId="258"/>
            <ac:spMk id="39" creationId="{7E6525E8-AE54-2298-F002-79C00FFC7BA8}"/>
          </ac:spMkLst>
        </pc:spChg>
        <pc:spChg chg="add mod">
          <ac:chgData name="Jasna Dzananovic" userId="27eff98a-87a7-4e5a-8f17-bdf4c212e32a" providerId="ADAL" clId="{9B485930-962A-5992-A81E-3482A6C5C9CE}" dt="2026-09-03T13:39:46.173" v="9"/>
          <ac:spMkLst>
            <pc:docMk/>
            <pc:sldMk cId="1134577928" sldId="258"/>
            <ac:spMk id="40" creationId="{760C3008-F1D6-2445-C3D0-A433E1A6EE90}"/>
          </ac:spMkLst>
        </pc:spChg>
        <pc:spChg chg="add mod">
          <ac:chgData name="Jasna Dzananovic" userId="27eff98a-87a7-4e5a-8f17-bdf4c212e32a" providerId="ADAL" clId="{9B485930-962A-5992-A81E-3482A6C5C9CE}" dt="2026-09-03T13:40:11.129" v="16" actId="478"/>
          <ac:spMkLst>
            <pc:docMk/>
            <pc:sldMk cId="1134577928" sldId="258"/>
            <ac:spMk id="48" creationId="{BAC15DED-3CCD-B192-547E-6363905FB457}"/>
          </ac:spMkLst>
        </pc:spChg>
        <pc:spChg chg="del">
          <ac:chgData name="Jasna Dzananovic" userId="27eff98a-87a7-4e5a-8f17-bdf4c212e32a" providerId="ADAL" clId="{9B485930-962A-5992-A81E-3482A6C5C9CE}" dt="2026-09-03T13:39:37.944" v="5" actId="478"/>
          <ac:spMkLst>
            <pc:docMk/>
            <pc:sldMk cId="1134577928" sldId="258"/>
            <ac:spMk id="79" creationId="{8A60CEDE-BD77-5284-B119-3FB889F0543F}"/>
          </ac:spMkLst>
        </pc:spChg>
        <pc:spChg chg="del">
          <ac:chgData name="Jasna Dzananovic" userId="27eff98a-87a7-4e5a-8f17-bdf4c212e32a" providerId="ADAL" clId="{9B485930-962A-5992-A81E-3482A6C5C9CE}" dt="2026-09-03T13:39:41.173" v="7" actId="478"/>
          <ac:spMkLst>
            <pc:docMk/>
            <pc:sldMk cId="1134577928" sldId="258"/>
            <ac:spMk id="82" creationId="{C71A467E-D7B7-FD26-44A5-F8309399D226}"/>
          </ac:spMkLst>
        </pc:spChg>
        <pc:spChg chg="del">
          <ac:chgData name="Jasna Dzananovic" userId="27eff98a-87a7-4e5a-8f17-bdf4c212e32a" providerId="ADAL" clId="{9B485930-962A-5992-A81E-3482A6C5C9CE}" dt="2026-09-03T13:39:41.173" v="7" actId="478"/>
          <ac:spMkLst>
            <pc:docMk/>
            <pc:sldMk cId="1134577928" sldId="258"/>
            <ac:spMk id="83" creationId="{5EAF130F-8DF4-0A12-B48F-36A50F6C0A13}"/>
          </ac:spMkLst>
        </pc:spChg>
        <pc:spChg chg="del">
          <ac:chgData name="Jasna Dzananovic" userId="27eff98a-87a7-4e5a-8f17-bdf4c212e32a" providerId="ADAL" clId="{9B485930-962A-5992-A81E-3482A6C5C9CE}" dt="2026-09-03T13:39:41.173" v="7" actId="478"/>
          <ac:spMkLst>
            <pc:docMk/>
            <pc:sldMk cId="1134577928" sldId="258"/>
            <ac:spMk id="84" creationId="{D6467A8E-D63B-1FC3-5788-F00CA2DB43C8}"/>
          </ac:spMkLst>
        </pc:spChg>
        <pc:spChg chg="del">
          <ac:chgData name="Jasna Dzananovic" userId="27eff98a-87a7-4e5a-8f17-bdf4c212e32a" providerId="ADAL" clId="{9B485930-962A-5992-A81E-3482A6C5C9CE}" dt="2026-09-03T13:39:41.173" v="7" actId="478"/>
          <ac:spMkLst>
            <pc:docMk/>
            <pc:sldMk cId="1134577928" sldId="258"/>
            <ac:spMk id="85" creationId="{3E460D8F-8072-3562-61E3-38368B98EA61}"/>
          </ac:spMkLst>
        </pc:spChg>
        <pc:spChg chg="del">
          <ac:chgData name="Jasna Dzananovic" userId="27eff98a-87a7-4e5a-8f17-bdf4c212e32a" providerId="ADAL" clId="{9B485930-962A-5992-A81E-3482A6C5C9CE}" dt="2026-09-03T13:39:41.173" v="7" actId="478"/>
          <ac:spMkLst>
            <pc:docMk/>
            <pc:sldMk cId="1134577928" sldId="258"/>
            <ac:spMk id="87" creationId="{CDD958CC-1754-8841-D70E-38D28069B5A4}"/>
          </ac:spMkLst>
        </pc:spChg>
        <pc:spChg chg="del">
          <ac:chgData name="Jasna Dzananovic" userId="27eff98a-87a7-4e5a-8f17-bdf4c212e32a" providerId="ADAL" clId="{9B485930-962A-5992-A81E-3482A6C5C9CE}" dt="2026-09-03T13:39:41.173" v="7" actId="478"/>
          <ac:spMkLst>
            <pc:docMk/>
            <pc:sldMk cId="1134577928" sldId="258"/>
            <ac:spMk id="89" creationId="{C332AF6C-561E-4ECD-FA0E-904567550F6F}"/>
          </ac:spMkLst>
        </pc:spChg>
        <pc:spChg chg="del">
          <ac:chgData name="Jasna Dzananovic" userId="27eff98a-87a7-4e5a-8f17-bdf4c212e32a" providerId="ADAL" clId="{9B485930-962A-5992-A81E-3482A6C5C9CE}" dt="2026-09-03T13:39:35.509" v="3" actId="478"/>
          <ac:spMkLst>
            <pc:docMk/>
            <pc:sldMk cId="1134577928" sldId="258"/>
            <ac:spMk id="90" creationId="{646AC303-6FDA-72A8-1D82-E18AA565A49F}"/>
          </ac:spMkLst>
        </pc:spChg>
        <pc:picChg chg="del">
          <ac:chgData name="Jasna Dzananovic" userId="27eff98a-87a7-4e5a-8f17-bdf4c212e32a" providerId="ADAL" clId="{9B485930-962A-5992-A81E-3482A6C5C9CE}" dt="2026-09-03T13:40:11.129" v="16" actId="478"/>
          <ac:picMkLst>
            <pc:docMk/>
            <pc:sldMk cId="1134577928" sldId="258"/>
            <ac:picMk id="3" creationId="{BD1CCCF2-227C-6D44-AE12-D89323B71105}"/>
          </ac:picMkLst>
        </pc:picChg>
        <pc:picChg chg="mod modCrop">
          <ac:chgData name="Jasna Dzananovic" userId="27eff98a-87a7-4e5a-8f17-bdf4c212e32a" providerId="ADAL" clId="{9B485930-962A-5992-A81E-3482A6C5C9CE}" dt="2026-09-03T13:41:33.963" v="22" actId="732"/>
          <ac:picMkLst>
            <pc:docMk/>
            <pc:sldMk cId="1134577928" sldId="258"/>
            <ac:picMk id="46" creationId="{A282F5A6-2732-A3F7-1937-4B225C7AC0A0}"/>
          </ac:picMkLst>
        </pc:picChg>
      </pc:sldChg>
      <pc:sldChg chg="del">
        <pc:chgData name="Jasna Dzananovic" userId="27eff98a-87a7-4e5a-8f17-bdf4c212e32a" providerId="ADAL" clId="{9B485930-962A-5992-A81E-3482A6C5C9CE}" dt="2026-09-03T13:40:35.472" v="20" actId="2696"/>
        <pc:sldMkLst>
          <pc:docMk/>
          <pc:sldMk cId="1342215720" sldId="310"/>
        </pc:sldMkLst>
      </pc:sldChg>
    </pc:docChg>
  </pc:docChgLst>
  <pc:docChgLst>
    <pc:chgData name="Benjamin Szemkus" userId="S::beni_inosmart.ch#ext#@localenergych.onmicrosoft.com::39d83b37-efb2-49e6-bc13-ffa5d642d43f" providerId="AD" clId="Web-{20973188-B052-65E9-5082-B96AD496F553}"/>
    <pc:docChg chg="modSld">
      <pc:chgData name="Benjamin Szemkus" userId="S::beni_inosmart.ch#ext#@localenergych.onmicrosoft.com::39d83b37-efb2-49e6-bc13-ffa5d642d43f" providerId="AD" clId="Web-{20973188-B052-65E9-5082-B96AD496F553}" dt="2026-09-02T06:33:07.092" v="19" actId="1076"/>
      <pc:docMkLst>
        <pc:docMk/>
      </pc:docMkLst>
      <pc:sldChg chg="addSp delSp modSp">
        <pc:chgData name="Benjamin Szemkus" userId="S::beni_inosmart.ch#ext#@localenergych.onmicrosoft.com::39d83b37-efb2-49e6-bc13-ffa5d642d43f" providerId="AD" clId="Web-{20973188-B052-65E9-5082-B96AD496F553}" dt="2026-09-02T06:32:14.779" v="3"/>
        <pc:sldMkLst>
          <pc:docMk/>
          <pc:sldMk cId="433342012" sldId="259"/>
        </pc:sldMkLst>
        <pc:picChg chg="add del mod">
          <ac:chgData name="Benjamin Szemkus" userId="S::beni_inosmart.ch#ext#@localenergych.onmicrosoft.com::39d83b37-efb2-49e6-bc13-ffa5d642d43f" providerId="AD" clId="Web-{20973188-B052-65E9-5082-B96AD496F553}" dt="2026-09-02T06:32:14.779" v="3"/>
          <ac:picMkLst>
            <pc:docMk/>
            <pc:sldMk cId="433342012" sldId="259"/>
            <ac:picMk id="2" creationId="{354F3244-9D13-C038-59BA-6C3E40A670AC}"/>
          </ac:picMkLst>
        </pc:picChg>
      </pc:sldChg>
      <pc:sldChg chg="addSp delSp modSp">
        <pc:chgData name="Benjamin Szemkus" userId="S::beni_inosmart.ch#ext#@localenergych.onmicrosoft.com::39d83b37-efb2-49e6-bc13-ffa5d642d43f" providerId="AD" clId="Web-{20973188-B052-65E9-5082-B96AD496F553}" dt="2026-09-02T06:33:07.092" v="19" actId="1076"/>
        <pc:sldMkLst>
          <pc:docMk/>
          <pc:sldMk cId="1342215720" sldId="310"/>
        </pc:sldMkLst>
        <pc:picChg chg="add del mod modCrop">
          <ac:chgData name="Benjamin Szemkus" userId="S::beni_inosmart.ch#ext#@localenergych.onmicrosoft.com::39d83b37-efb2-49e6-bc13-ffa5d642d43f" providerId="AD" clId="Web-{20973188-B052-65E9-5082-B96AD496F553}" dt="2026-09-02T06:32:41.685" v="13"/>
          <ac:picMkLst>
            <pc:docMk/>
            <pc:sldMk cId="1342215720" sldId="310"/>
            <ac:picMk id="4" creationId="{AEBFDDA3-1914-C7DD-D226-78524059FBF1}"/>
          </ac:picMkLst>
        </pc:picChg>
        <pc:picChg chg="add mod modCrop">
          <ac:chgData name="Benjamin Szemkus" userId="S::beni_inosmart.ch#ext#@localenergych.onmicrosoft.com::39d83b37-efb2-49e6-bc13-ffa5d642d43f" providerId="AD" clId="Web-{20973188-B052-65E9-5082-B96AD496F553}" dt="2026-09-02T06:33:07.092" v="19" actId="1076"/>
          <ac:picMkLst>
            <pc:docMk/>
            <pc:sldMk cId="1342215720" sldId="310"/>
            <ac:picMk id="5" creationId="{061A8028-3A14-ED07-B673-9C164DE122B3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254F00A-9CFC-6D39-0392-4EBF53CEC52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F9CE045-B4B6-870D-5A6A-193D71B0DA4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73D501-B8B7-D746-828F-8C65B7B1BFE6}" type="datetimeFigureOut">
              <a:rPr lang="en-US" smtClean="0"/>
              <a:t>9/3/26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0CCF167-9375-AD14-FA68-BAE04FC9560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BE8A68D-145C-507F-9405-9B2F1F9A779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4ED45F-E65D-C142-908A-19AE3D895B7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6963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el oBild Projektförder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6E8B05-D754-AD1B-0C09-DC9C9299B9A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2856" y="844057"/>
            <a:ext cx="3696976" cy="1020245"/>
          </a:xfrm>
        </p:spPr>
        <p:txBody>
          <a:bodyPr/>
          <a:lstStyle>
            <a:lvl1pPr marL="0" marR="0" indent="0" algn="l" defTabSz="710397" rtl="0" eaLnBrk="1" fontAlgn="auto" latinLnBrk="0" hangingPunct="1">
              <a:lnSpc>
                <a:spcPts val="29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750">
                <a:ln>
                  <a:noFill/>
                </a:ln>
                <a:solidFill>
                  <a:srgbClr val="FFFFFF"/>
                </a:solidFill>
                <a:latin typeface="+mj-lt"/>
              </a:defRPr>
            </a:lvl1pPr>
            <a:lvl2pPr>
              <a:buNone/>
              <a:defRPr sz="2750">
                <a:ln>
                  <a:noFill/>
                </a:ln>
                <a:solidFill>
                  <a:schemeClr val="bg1"/>
                </a:solidFill>
                <a:latin typeface="+mj-lt"/>
              </a:defRPr>
            </a:lvl2pPr>
            <a:lvl3pPr>
              <a:buNone/>
              <a:defRPr sz="2750">
                <a:ln>
                  <a:noFill/>
                </a:ln>
                <a:solidFill>
                  <a:schemeClr val="bg1"/>
                </a:solidFill>
                <a:latin typeface="+mj-lt"/>
              </a:defRPr>
            </a:lvl3pPr>
            <a:lvl4pPr>
              <a:buNone/>
              <a:defRPr sz="2750">
                <a:ln>
                  <a:noFill/>
                </a:ln>
                <a:solidFill>
                  <a:schemeClr val="bg1"/>
                </a:solidFill>
                <a:latin typeface="+mj-lt"/>
              </a:defRPr>
            </a:lvl4pPr>
            <a:lvl5pPr>
              <a:buNone/>
              <a:defRPr sz="2750">
                <a:ln>
                  <a:noFill/>
                </a:ln>
                <a:solidFill>
                  <a:schemeClr val="bg1"/>
                </a:solidFill>
                <a:latin typeface="+mj-lt"/>
              </a:defRPr>
            </a:lvl5pPr>
          </a:lstStyle>
          <a:p>
            <a:pPr marL="0" marR="0" lvl="0" indent="0" algn="l" defTabSz="710397" rtl="0" eaLnBrk="1" fontAlgn="auto" latinLnBrk="0" hangingPunct="1">
              <a:lnSpc>
                <a:spcPts val="29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hr-HR" sz="2750" b="0" i="0" spc="-50" baseline="0" err="1">
                <a:solidFill>
                  <a:srgbClr val="FFFFFF"/>
                </a:solidFill>
                <a:latin typeface="+mj-lt"/>
                <a:cs typeface="Arial" panose="020B0604020202020204" pitchFamily="34" charset="0"/>
              </a:rPr>
              <a:t>Titel</a:t>
            </a:r>
            <a:r>
              <a:rPr lang="hr-HR" sz="2750" b="0" i="0" spc="-50" baseline="0">
                <a:solidFill>
                  <a:srgbClr val="FFFFFF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hr-HR" sz="2750" b="0" i="0" spc="-50" baseline="0" err="1">
                <a:solidFill>
                  <a:srgbClr val="FFFFFF"/>
                </a:solidFill>
                <a:latin typeface="+mj-lt"/>
                <a:cs typeface="Arial" panose="020B0604020202020204" pitchFamily="34" charset="0"/>
              </a:rPr>
              <a:t>des</a:t>
            </a:r>
            <a:br>
              <a:rPr lang="hr-HR" sz="2750" b="0" i="0" spc="-50" baseline="0">
                <a:solidFill>
                  <a:srgbClr val="FFFFFF"/>
                </a:solidFill>
                <a:latin typeface="+mj-lt"/>
                <a:cs typeface="Arial" panose="020B0604020202020204" pitchFamily="34" charset="0"/>
              </a:rPr>
            </a:br>
            <a:r>
              <a:rPr lang="hr-HR" sz="2750" b="0" i="0" spc="-50" baseline="0" err="1">
                <a:solidFill>
                  <a:srgbClr val="FFFFFF"/>
                </a:solidFill>
                <a:latin typeface="+mj-lt"/>
                <a:cs typeface="Arial" panose="020B0604020202020204" pitchFamily="34" charset="0"/>
              </a:rPr>
              <a:t>Events</a:t>
            </a:r>
            <a:endParaRPr lang="de-CH" sz="2750" b="0" i="0" spc="-50" baseline="0">
              <a:solidFill>
                <a:srgbClr val="FFFFFF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DF94F35C-2E02-2D92-824E-B82F44D8D68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54520" y="554431"/>
            <a:ext cx="1746336" cy="220748"/>
          </a:xfrm>
        </p:spPr>
        <p:txBody>
          <a:bodyPr>
            <a:noAutofit/>
          </a:bodyPr>
          <a:lstStyle>
            <a:lvl1pPr>
              <a:buNone/>
              <a:defRPr sz="840" b="1" spc="-20" baseline="0">
                <a:solidFill>
                  <a:srgbClr val="EF6E00"/>
                </a:solidFill>
              </a:defRPr>
            </a:lvl1pPr>
            <a:lvl2pPr>
              <a:buNone/>
              <a:defRPr sz="1000">
                <a:solidFill>
                  <a:srgbClr val="EF6E00"/>
                </a:solidFill>
              </a:defRPr>
            </a:lvl2pPr>
            <a:lvl3pPr>
              <a:buNone/>
              <a:defRPr sz="1000">
                <a:solidFill>
                  <a:srgbClr val="EF6E00"/>
                </a:solidFill>
              </a:defRPr>
            </a:lvl3pPr>
            <a:lvl4pPr>
              <a:buNone/>
              <a:defRPr sz="1000">
                <a:solidFill>
                  <a:srgbClr val="EF6E00"/>
                </a:solidFill>
              </a:defRPr>
            </a:lvl4pPr>
            <a:lvl5pPr>
              <a:buNone/>
              <a:defRPr sz="1000">
                <a:solidFill>
                  <a:srgbClr val="EF6E00"/>
                </a:solidFill>
              </a:defRPr>
            </a:lvl5pPr>
          </a:lstStyle>
          <a:p>
            <a:pPr>
              <a:lnSpc>
                <a:spcPts val="1300"/>
              </a:lnSpc>
            </a:pPr>
            <a:r>
              <a:rPr lang="de-CH" sz="840" b="1" i="0" spc="-20" baseline="0">
                <a:solidFill>
                  <a:srgbClr val="EF6E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Programm-Name</a:t>
            </a:r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C4B5A5DC-87AC-8E26-247A-CFF17404780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4859" y="2057642"/>
            <a:ext cx="3287774" cy="544364"/>
          </a:xfrm>
        </p:spPr>
        <p:txBody>
          <a:bodyPr/>
          <a:lstStyle>
            <a:lvl1pPr marL="0" indent="0">
              <a:lnSpc>
                <a:spcPts val="1300"/>
              </a:lnSpc>
              <a:spcBef>
                <a:spcPts val="0"/>
              </a:spcBef>
              <a:buNone/>
              <a:defRPr sz="1200" spc="-20" baseline="0">
                <a:solidFill>
                  <a:schemeClr val="bg1"/>
                </a:solidFill>
              </a:defRPr>
            </a:lvl1pPr>
          </a:lstStyle>
          <a:p>
            <a:pPr>
              <a:lnSpc>
                <a:spcPts val="1300"/>
              </a:lnSpc>
            </a:pPr>
            <a:r>
              <a:rPr lang="de-CH" sz="1200" b="0" i="0" spc="-20" baseline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YY. Monat. Jahr, Zeit, Veranstaltungsort, Sprachen, evtl. weitere wichtige Infos über max. drei Zeilen</a:t>
            </a:r>
          </a:p>
        </p:txBody>
      </p:sp>
    </p:spTree>
    <p:extLst>
      <p:ext uri="{BB962C8B-B14F-4D97-AF65-F5344CB8AC3E}">
        <p14:creationId xmlns:p14="http://schemas.microsoft.com/office/powerpoint/2010/main" val="36447756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78" userDrawn="1">
          <p15:clr>
            <a:srgbClr val="FBAE40"/>
          </p15:clr>
        </p15:guide>
        <p15:guide id="2" pos="2381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Bild NettoN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9F923DB-BF1F-59C8-155D-494790DC051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" y="0"/>
            <a:ext cx="7559674" cy="53276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7E5BF24-7CC0-2DCD-764A-06E7DD797290}"/>
              </a:ext>
            </a:extLst>
          </p:cNvPr>
          <p:cNvSpPr/>
          <p:nvPr userDrawn="1"/>
        </p:nvSpPr>
        <p:spPr>
          <a:xfrm>
            <a:off x="388414" y="3843493"/>
            <a:ext cx="1616420" cy="578253"/>
          </a:xfrm>
          <a:prstGeom prst="rect">
            <a:avLst/>
          </a:prstGeom>
          <a:solidFill>
            <a:srgbClr val="C3E0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DD5E7D0-18DE-D33C-1E5C-793725350FC5}"/>
              </a:ext>
            </a:extLst>
          </p:cNvPr>
          <p:cNvSpPr/>
          <p:nvPr userDrawn="1"/>
        </p:nvSpPr>
        <p:spPr>
          <a:xfrm>
            <a:off x="3779837" y="0"/>
            <a:ext cx="3779838" cy="4421746"/>
          </a:xfrm>
          <a:prstGeom prst="rect">
            <a:avLst/>
          </a:prstGeom>
          <a:solidFill>
            <a:srgbClr val="05355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23A1538-7DAE-4621-23D6-65E011CB1622}"/>
              </a:ext>
            </a:extLst>
          </p:cNvPr>
          <p:cNvSpPr txBox="1"/>
          <p:nvPr userDrawn="1"/>
        </p:nvSpPr>
        <p:spPr>
          <a:xfrm>
            <a:off x="4262198" y="306055"/>
            <a:ext cx="727090" cy="17953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>
              <a:lnSpc>
                <a:spcPts val="1400"/>
              </a:lnSpc>
            </a:pPr>
            <a:r>
              <a:rPr lang="de-CH" sz="1200" b="0" i="0" spc="-2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Programm</a:t>
            </a:r>
          </a:p>
        </p:txBody>
      </p:sp>
      <p:pic>
        <p:nvPicPr>
          <p:cNvPr id="7" name="Picture 6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C8911C5E-5FAB-4818-BBA4-A4CD24F3716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2658" y="4659273"/>
            <a:ext cx="1539787" cy="468351"/>
          </a:xfrm>
          <a:prstGeom prst="rect">
            <a:avLst/>
          </a:prstGeom>
        </p:spPr>
      </p:pic>
      <p:sp>
        <p:nvSpPr>
          <p:cNvPr id="5" name="Text Placeholder 13">
            <a:extLst>
              <a:ext uri="{FF2B5EF4-FFF2-40B4-BE49-F238E27FC236}">
                <a16:creationId xmlns:a16="http://schemas.microsoft.com/office/drawing/2014/main" id="{A3D8F185-810E-B3F1-E0CD-5FB7132A40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8414" y="306055"/>
            <a:ext cx="2764345" cy="2052832"/>
          </a:xfrm>
        </p:spPr>
        <p:txBody>
          <a:bodyPr wrap="square" lIns="0" tIns="0" rIns="0" bIns="0">
            <a:noAutofit/>
          </a:bodyPr>
          <a:lstStyle>
            <a:lvl1pPr marL="0" indent="0">
              <a:lnSpc>
                <a:spcPts val="1400"/>
              </a:lnSpc>
              <a:spcBef>
                <a:spcPts val="0"/>
              </a:spcBef>
              <a:buNone/>
              <a:defRPr sz="1200" spc="-20" baseline="0">
                <a:solidFill>
                  <a:srgbClr val="05355C"/>
                </a:solidFill>
              </a:defRPr>
            </a:lvl1pPr>
          </a:lstStyle>
          <a:p>
            <a:pPr>
              <a:lnSpc>
                <a:spcPts val="1400"/>
              </a:lnSpc>
            </a:pPr>
            <a:endParaRPr lang="de-CH" sz="1200" b="0" i="0" spc="-20" baseline="0">
              <a:solidFill>
                <a:srgbClr val="05355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 Placeholder 13">
            <a:extLst>
              <a:ext uri="{FF2B5EF4-FFF2-40B4-BE49-F238E27FC236}">
                <a16:creationId xmlns:a16="http://schemas.microsoft.com/office/drawing/2014/main" id="{4BEDCD4F-ABDD-0414-9418-DE2FE3E12D1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88414" y="2657363"/>
            <a:ext cx="2764345" cy="566102"/>
          </a:xfrm>
        </p:spPr>
        <p:txBody>
          <a:bodyPr wrap="square" lIns="0" tIns="0" rIns="0" bIns="0">
            <a:noAutofit/>
          </a:bodyPr>
          <a:lstStyle>
            <a:lvl1pPr marL="0" indent="0">
              <a:lnSpc>
                <a:spcPts val="1000"/>
              </a:lnSpc>
              <a:spcBef>
                <a:spcPts val="0"/>
              </a:spcBef>
              <a:buNone/>
              <a:defRPr sz="850" b="0" spc="-20" baseline="0">
                <a:solidFill>
                  <a:srgbClr val="05355C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0ED65CCC-DDE1-CCC2-7BE8-7A0994F84C7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04620" y="4062274"/>
            <a:ext cx="1378762" cy="297691"/>
          </a:xfrm>
        </p:spPr>
        <p:txBody>
          <a:bodyPr wrap="square" lIns="0" tIns="0" rIns="0" bIns="0">
            <a:noAutofit/>
          </a:bodyPr>
          <a:lstStyle>
            <a:lvl1pPr marL="0" indent="0">
              <a:lnSpc>
                <a:spcPts val="800"/>
              </a:lnSpc>
              <a:spcBef>
                <a:spcPts val="0"/>
              </a:spcBef>
              <a:buNone/>
              <a:defRPr sz="650" b="0" spc="0" baseline="0">
                <a:solidFill>
                  <a:schemeClr val="tx1"/>
                </a:solidFill>
              </a:defRPr>
            </a:lvl1pPr>
          </a:lstStyle>
          <a:p>
            <a:pPr>
              <a:lnSpc>
                <a:spcPts val="800"/>
              </a:lnSpc>
            </a:pPr>
            <a:endParaRPr lang="de-CH" sz="650" b="0" i="0" spc="0" baseline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 Placeholder 13">
            <a:extLst>
              <a:ext uri="{FF2B5EF4-FFF2-40B4-BE49-F238E27FC236}">
                <a16:creationId xmlns:a16="http://schemas.microsoft.com/office/drawing/2014/main" id="{26C2C787-4661-8614-CA60-504781A9EA1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743292" y="749974"/>
            <a:ext cx="2569153" cy="451556"/>
          </a:xfrm>
        </p:spPr>
        <p:txBody>
          <a:bodyPr wrap="square" lIns="0" tIns="0" rIns="0" bIns="0">
            <a:noAutofit/>
          </a:bodyPr>
          <a:lstStyle>
            <a:lvl1pPr marL="0" indent="0" algn="l">
              <a:lnSpc>
                <a:spcPts val="1200"/>
              </a:lnSpc>
              <a:spcBef>
                <a:spcPts val="0"/>
              </a:spcBef>
              <a:buNone/>
              <a:defRPr sz="850" b="0" i="0" spc="-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ts val="1100"/>
              </a:lnSpc>
              <a:spcAft>
                <a:spcPts val="300"/>
              </a:spcAft>
            </a:pPr>
            <a:endParaRPr lang="de-CH" sz="850" b="0" i="0" spc="-10" baseline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4DA25C1F-085D-4E38-B263-860746CD6DC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743292" y="1356363"/>
            <a:ext cx="2569153" cy="753580"/>
          </a:xfrm>
        </p:spPr>
        <p:txBody>
          <a:bodyPr wrap="square" lIns="0" tIns="0" rIns="0" bIns="0">
            <a:noAutofit/>
          </a:bodyPr>
          <a:lstStyle>
            <a:lvl1pPr marL="0" marR="0" indent="0" algn="l" defTabSz="457200" rtl="0" eaLnBrk="1" fontAlgn="auto" latinLnBrk="0" hangingPunct="1">
              <a:lnSpc>
                <a:spcPts val="11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850" b="0" i="0" spc="-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ts val="1100"/>
              </a:lnSpc>
              <a:spcAft>
                <a:spcPts val="300"/>
              </a:spcAft>
            </a:pPr>
            <a:endParaRPr lang="de-CH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 Placeholder 13">
            <a:extLst>
              <a:ext uri="{FF2B5EF4-FFF2-40B4-BE49-F238E27FC236}">
                <a16:creationId xmlns:a16="http://schemas.microsoft.com/office/drawing/2014/main" id="{1B29096C-E75E-20E5-26E9-C72478ABD67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262198" y="1357450"/>
            <a:ext cx="389315" cy="310150"/>
          </a:xfrm>
        </p:spPr>
        <p:txBody>
          <a:bodyPr wrap="square" lIns="0" tIns="0" rIns="0" bIns="0">
            <a:noAutofit/>
          </a:bodyPr>
          <a:lstStyle>
            <a:lvl1pPr marL="0" indent="0">
              <a:lnSpc>
                <a:spcPts val="1000"/>
              </a:lnSpc>
              <a:spcBef>
                <a:spcPts val="0"/>
              </a:spcBef>
              <a:buNone/>
              <a:defRPr sz="850" b="1" spc="-1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hr-HR"/>
              <a:t>00:00</a:t>
            </a:r>
            <a:endParaRPr lang="en-US"/>
          </a:p>
        </p:txBody>
      </p:sp>
      <p:sp>
        <p:nvSpPr>
          <p:cNvPr id="24" name="Text Placeholder 13">
            <a:extLst>
              <a:ext uri="{FF2B5EF4-FFF2-40B4-BE49-F238E27FC236}">
                <a16:creationId xmlns:a16="http://schemas.microsoft.com/office/drawing/2014/main" id="{805F7A4C-A383-0834-30A6-61E992A9CBC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262198" y="2270324"/>
            <a:ext cx="389315" cy="310150"/>
          </a:xfrm>
        </p:spPr>
        <p:txBody>
          <a:bodyPr wrap="square" lIns="0" tIns="0" rIns="0" bIns="0">
            <a:noAutofit/>
          </a:bodyPr>
          <a:lstStyle>
            <a:lvl1pPr marL="0" indent="0">
              <a:lnSpc>
                <a:spcPts val="1000"/>
              </a:lnSpc>
              <a:spcBef>
                <a:spcPts val="0"/>
              </a:spcBef>
              <a:buNone/>
              <a:defRPr sz="850" b="1" spc="-1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hr-HR"/>
              <a:t>00:00</a:t>
            </a:r>
            <a:endParaRPr lang="en-US"/>
          </a:p>
        </p:txBody>
      </p:sp>
      <p:sp>
        <p:nvSpPr>
          <p:cNvPr id="26" name="Text Placeholder 13">
            <a:extLst>
              <a:ext uri="{FF2B5EF4-FFF2-40B4-BE49-F238E27FC236}">
                <a16:creationId xmlns:a16="http://schemas.microsoft.com/office/drawing/2014/main" id="{1C3BD001-871A-95EB-E011-BA7455C36355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743292" y="3188009"/>
            <a:ext cx="2569153" cy="462321"/>
          </a:xfrm>
        </p:spPr>
        <p:txBody>
          <a:bodyPr wrap="square" lIns="0" tIns="0" rIns="0" bIns="0">
            <a:noAutofit/>
          </a:bodyPr>
          <a:lstStyle>
            <a:lvl1pPr marL="0" marR="0" indent="0" algn="l" defTabSz="457200" rtl="0" eaLnBrk="1" fontAlgn="auto" latinLnBrk="0" hangingPunct="1">
              <a:lnSpc>
                <a:spcPts val="11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850" b="0" i="0" spc="-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defTabSz="457200">
              <a:lnSpc>
                <a:spcPts val="1100"/>
              </a:lnSpc>
              <a:spcAft>
                <a:spcPts val="300"/>
              </a:spcAft>
              <a:defRPr/>
            </a:pPr>
            <a:endParaRPr lang="de-CH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 Placeholder 13">
            <a:extLst>
              <a:ext uri="{FF2B5EF4-FFF2-40B4-BE49-F238E27FC236}">
                <a16:creationId xmlns:a16="http://schemas.microsoft.com/office/drawing/2014/main" id="{A394ACDA-7A4A-36CF-1AEF-68E3B6FED46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262198" y="3192426"/>
            <a:ext cx="389315" cy="310150"/>
          </a:xfrm>
        </p:spPr>
        <p:txBody>
          <a:bodyPr wrap="square" lIns="0" tIns="0" rIns="0" bIns="0">
            <a:noAutofit/>
          </a:bodyPr>
          <a:lstStyle>
            <a:lvl1pPr marL="0" indent="0">
              <a:lnSpc>
                <a:spcPts val="1000"/>
              </a:lnSpc>
              <a:spcBef>
                <a:spcPts val="0"/>
              </a:spcBef>
              <a:buNone/>
              <a:defRPr sz="850" b="1" spc="-1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hr-HR"/>
              <a:t>00:00</a:t>
            </a:r>
            <a:endParaRPr lang="en-US"/>
          </a:p>
        </p:txBody>
      </p:sp>
      <p:sp>
        <p:nvSpPr>
          <p:cNvPr id="4" name="Text Placeholder 13">
            <a:extLst>
              <a:ext uri="{FF2B5EF4-FFF2-40B4-BE49-F238E27FC236}">
                <a16:creationId xmlns:a16="http://schemas.microsoft.com/office/drawing/2014/main" id="{ED8FFF16-3B93-B85B-B074-06F3E301BD0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262198" y="754391"/>
            <a:ext cx="389315" cy="310150"/>
          </a:xfrm>
        </p:spPr>
        <p:txBody>
          <a:bodyPr wrap="square" lIns="0" tIns="0" rIns="0" bIns="0">
            <a:noAutofit/>
          </a:bodyPr>
          <a:lstStyle>
            <a:lvl1pPr marL="0" indent="0">
              <a:lnSpc>
                <a:spcPts val="1000"/>
              </a:lnSpc>
              <a:spcBef>
                <a:spcPts val="0"/>
              </a:spcBef>
              <a:buNone/>
              <a:defRPr sz="850" b="1" spc="-1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hr-HR"/>
              <a:t>00:00</a:t>
            </a:r>
            <a:endParaRPr lang="en-US"/>
          </a:p>
        </p:txBody>
      </p:sp>
      <p:sp>
        <p:nvSpPr>
          <p:cNvPr id="36" name="Text Placeholder 13">
            <a:extLst>
              <a:ext uri="{FF2B5EF4-FFF2-40B4-BE49-F238E27FC236}">
                <a16:creationId xmlns:a16="http://schemas.microsoft.com/office/drawing/2014/main" id="{2AB9EDFB-2A5A-D116-9476-D1F63F1CE756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4743292" y="2266230"/>
            <a:ext cx="2569153" cy="753580"/>
          </a:xfrm>
        </p:spPr>
        <p:txBody>
          <a:bodyPr wrap="square" lIns="0" tIns="0" rIns="0" bIns="0">
            <a:noAutofit/>
          </a:bodyPr>
          <a:lstStyle>
            <a:lvl1pPr marL="0" marR="0" indent="0" algn="l" defTabSz="457200" rtl="0" eaLnBrk="1" fontAlgn="auto" latinLnBrk="0" hangingPunct="1">
              <a:lnSpc>
                <a:spcPts val="11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850" b="0" i="0" spc="-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ts val="1100"/>
              </a:lnSpc>
              <a:spcAft>
                <a:spcPts val="300"/>
              </a:spcAft>
            </a:pPr>
            <a:endParaRPr lang="de-CH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 Placeholder 37">
            <a:extLst>
              <a:ext uri="{FF2B5EF4-FFF2-40B4-BE49-F238E27FC236}">
                <a16:creationId xmlns:a16="http://schemas.microsoft.com/office/drawing/2014/main" id="{3A2E55EC-94A0-1B6A-F2AC-2A634AD8635D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88938" y="2501053"/>
            <a:ext cx="2763821" cy="139355"/>
          </a:xfrm>
        </p:spPr>
        <p:txBody>
          <a:bodyPr wrap="square" lIns="0" tIns="0" rIns="0" bIns="0">
            <a:noAutofit/>
          </a:bodyPr>
          <a:lstStyle>
            <a:lvl1pPr>
              <a:buNone/>
              <a:defRPr sz="850" b="1"/>
            </a:lvl1pPr>
            <a:lvl2pPr>
              <a:buNone/>
              <a:defRPr sz="850" b="1"/>
            </a:lvl2pPr>
            <a:lvl3pPr>
              <a:buNone/>
              <a:defRPr sz="850" b="1"/>
            </a:lvl3pPr>
            <a:lvl4pPr>
              <a:buNone/>
              <a:defRPr sz="850" b="1"/>
            </a:lvl4pPr>
            <a:lvl5pPr>
              <a:buNone/>
              <a:defRPr sz="850" b="1"/>
            </a:lvl5pPr>
          </a:lstStyle>
          <a:p>
            <a:pPr lvl="0"/>
            <a:endParaRPr lang="en-US"/>
          </a:p>
        </p:txBody>
      </p:sp>
      <p:sp>
        <p:nvSpPr>
          <p:cNvPr id="39" name="Text Placeholder 37">
            <a:extLst>
              <a:ext uri="{FF2B5EF4-FFF2-40B4-BE49-F238E27FC236}">
                <a16:creationId xmlns:a16="http://schemas.microsoft.com/office/drawing/2014/main" id="{D0108C50-CAC1-0CEF-4B86-326153C52E24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499374" y="3919035"/>
            <a:ext cx="1384008" cy="139944"/>
          </a:xfrm>
        </p:spPr>
        <p:txBody>
          <a:bodyPr wrap="square" lIns="0" tIns="0" rIns="0" bIns="0">
            <a:noAutofit/>
          </a:bodyPr>
          <a:lstStyle>
            <a:lvl1pPr>
              <a:buNone/>
              <a:defRPr sz="650" b="1"/>
            </a:lvl1pPr>
            <a:lvl2pPr>
              <a:buNone/>
              <a:defRPr sz="850" b="1"/>
            </a:lvl2pPr>
            <a:lvl3pPr>
              <a:buNone/>
              <a:defRPr sz="850" b="1"/>
            </a:lvl3pPr>
            <a:lvl4pPr>
              <a:buNone/>
              <a:defRPr sz="850" b="1"/>
            </a:lvl4pPr>
            <a:lvl5pPr>
              <a:buNone/>
              <a:defRPr sz="850" b="1"/>
            </a:lvl5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2829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78" userDrawn="1">
          <p15:clr>
            <a:srgbClr val="FBAE40"/>
          </p15:clr>
        </p15:guide>
        <p15:guide id="2" pos="2381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el oBild NettoN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9F923DB-BF1F-59C8-155D-494790DC051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" y="0"/>
            <a:ext cx="7559674" cy="53276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7" name="Picture 6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C8911C5E-5FAB-4818-BBA4-A4CD24F3716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2658" y="4659273"/>
            <a:ext cx="1539787" cy="468351"/>
          </a:xfrm>
          <a:prstGeom prst="rect">
            <a:avLst/>
          </a:prstGeom>
        </p:spPr>
      </p:pic>
      <p:sp>
        <p:nvSpPr>
          <p:cNvPr id="10" name="Online Image Placeholder 9">
            <a:extLst>
              <a:ext uri="{FF2B5EF4-FFF2-40B4-BE49-F238E27FC236}">
                <a16:creationId xmlns:a16="http://schemas.microsoft.com/office/drawing/2014/main" id="{81ABC54E-9339-7F50-6DE9-E97AB589A24A}"/>
              </a:ext>
            </a:extLst>
          </p:cNvPr>
          <p:cNvSpPr>
            <a:spLocks noGrp="1"/>
          </p:cNvSpPr>
          <p:nvPr>
            <p:ph type="clipArt" sz="quarter" idx="26"/>
          </p:nvPr>
        </p:nvSpPr>
        <p:spPr>
          <a:xfrm>
            <a:off x="388414" y="3844204"/>
            <a:ext cx="566102" cy="566102"/>
          </a:xfrm>
          <a:solidFill>
            <a:schemeClr val="bg1">
              <a:lumMod val="65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67B4CBC-2635-25DA-7DE3-6B39E9A91778}"/>
              </a:ext>
            </a:extLst>
          </p:cNvPr>
          <p:cNvSpPr/>
          <p:nvPr userDrawn="1"/>
        </p:nvSpPr>
        <p:spPr>
          <a:xfrm>
            <a:off x="1081709" y="3843493"/>
            <a:ext cx="1616420" cy="578253"/>
          </a:xfrm>
          <a:prstGeom prst="rect">
            <a:avLst/>
          </a:prstGeom>
          <a:solidFill>
            <a:srgbClr val="C3E0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C7888D7-E344-4EED-213E-A408562DAA52}"/>
              </a:ext>
            </a:extLst>
          </p:cNvPr>
          <p:cNvSpPr/>
          <p:nvPr userDrawn="1"/>
        </p:nvSpPr>
        <p:spPr>
          <a:xfrm>
            <a:off x="3779837" y="0"/>
            <a:ext cx="3779838" cy="4421746"/>
          </a:xfrm>
          <a:prstGeom prst="rect">
            <a:avLst/>
          </a:prstGeom>
          <a:solidFill>
            <a:srgbClr val="05355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B058523-8284-D0BD-E4D6-3B2E26268534}"/>
              </a:ext>
            </a:extLst>
          </p:cNvPr>
          <p:cNvSpPr txBox="1"/>
          <p:nvPr userDrawn="1"/>
        </p:nvSpPr>
        <p:spPr>
          <a:xfrm>
            <a:off x="4262198" y="306055"/>
            <a:ext cx="727090" cy="17953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>
              <a:lnSpc>
                <a:spcPts val="1400"/>
              </a:lnSpc>
            </a:pPr>
            <a:r>
              <a:rPr lang="de-CH" sz="1200" b="0" i="0" spc="-2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Programm</a:t>
            </a:r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CA989D1F-2EF1-B1AF-21C9-0B6B7F5DF0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8414" y="306055"/>
            <a:ext cx="2764345" cy="2052832"/>
          </a:xfrm>
        </p:spPr>
        <p:txBody>
          <a:bodyPr wrap="square" lIns="0" tIns="0" rIns="0" bIns="0">
            <a:noAutofit/>
          </a:bodyPr>
          <a:lstStyle>
            <a:lvl1pPr marL="0" indent="0">
              <a:lnSpc>
                <a:spcPts val="1400"/>
              </a:lnSpc>
              <a:spcBef>
                <a:spcPts val="0"/>
              </a:spcBef>
              <a:buNone/>
              <a:defRPr sz="1200" spc="-20" baseline="0">
                <a:solidFill>
                  <a:srgbClr val="05355C"/>
                </a:solidFill>
              </a:defRPr>
            </a:lvl1pPr>
          </a:lstStyle>
          <a:p>
            <a:pPr>
              <a:lnSpc>
                <a:spcPts val="1400"/>
              </a:lnSpc>
            </a:pPr>
            <a:endParaRPr lang="de-CH" sz="1200" b="0" i="0" spc="-20" baseline="0">
              <a:solidFill>
                <a:srgbClr val="05355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DC2585B8-2419-55B6-C502-6EF4D3D89C8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88414" y="2657363"/>
            <a:ext cx="2764345" cy="566102"/>
          </a:xfrm>
        </p:spPr>
        <p:txBody>
          <a:bodyPr wrap="square" lIns="0" tIns="0" rIns="0" bIns="0">
            <a:noAutofit/>
          </a:bodyPr>
          <a:lstStyle>
            <a:lvl1pPr marL="0" indent="0">
              <a:lnSpc>
                <a:spcPts val="1000"/>
              </a:lnSpc>
              <a:spcBef>
                <a:spcPts val="0"/>
              </a:spcBef>
              <a:buNone/>
              <a:defRPr sz="850" b="0" spc="-20" baseline="0">
                <a:solidFill>
                  <a:srgbClr val="05355C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19" name="Text Placeholder 13">
            <a:extLst>
              <a:ext uri="{FF2B5EF4-FFF2-40B4-BE49-F238E27FC236}">
                <a16:creationId xmlns:a16="http://schemas.microsoft.com/office/drawing/2014/main" id="{DCCD876C-D150-901C-5DD7-1AD9FC3CD57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97915" y="4062274"/>
            <a:ext cx="1378762" cy="297691"/>
          </a:xfrm>
        </p:spPr>
        <p:txBody>
          <a:bodyPr wrap="square" lIns="0" tIns="0" rIns="0" bIns="0">
            <a:noAutofit/>
          </a:bodyPr>
          <a:lstStyle>
            <a:lvl1pPr marL="0" indent="0">
              <a:lnSpc>
                <a:spcPts val="800"/>
              </a:lnSpc>
              <a:spcBef>
                <a:spcPts val="0"/>
              </a:spcBef>
              <a:buNone/>
              <a:defRPr sz="650" b="0" spc="0" baseline="0">
                <a:solidFill>
                  <a:schemeClr val="tx1"/>
                </a:solidFill>
              </a:defRPr>
            </a:lvl1pPr>
          </a:lstStyle>
          <a:p>
            <a:pPr>
              <a:lnSpc>
                <a:spcPts val="800"/>
              </a:lnSpc>
            </a:pPr>
            <a:endParaRPr lang="de-CH" sz="650" b="0" i="0" spc="0" baseline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 Placeholder 13">
            <a:extLst>
              <a:ext uri="{FF2B5EF4-FFF2-40B4-BE49-F238E27FC236}">
                <a16:creationId xmlns:a16="http://schemas.microsoft.com/office/drawing/2014/main" id="{5F7FC83E-0D6A-E383-B2A0-D61ED8F3F38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743292" y="749974"/>
            <a:ext cx="2569153" cy="451556"/>
          </a:xfrm>
        </p:spPr>
        <p:txBody>
          <a:bodyPr wrap="square" lIns="0" tIns="0" rIns="0" bIns="0">
            <a:noAutofit/>
          </a:bodyPr>
          <a:lstStyle>
            <a:lvl1pPr marL="0" indent="0" algn="l">
              <a:lnSpc>
                <a:spcPts val="1200"/>
              </a:lnSpc>
              <a:spcBef>
                <a:spcPts val="0"/>
              </a:spcBef>
              <a:buNone/>
              <a:defRPr sz="850" b="0" i="0" spc="-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ts val="1100"/>
              </a:lnSpc>
              <a:spcAft>
                <a:spcPts val="300"/>
              </a:spcAft>
            </a:pPr>
            <a:endParaRPr lang="de-CH" sz="850" b="0" i="0" spc="-10" baseline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 Placeholder 13">
            <a:extLst>
              <a:ext uri="{FF2B5EF4-FFF2-40B4-BE49-F238E27FC236}">
                <a16:creationId xmlns:a16="http://schemas.microsoft.com/office/drawing/2014/main" id="{95607F29-AC0B-D7B6-EB17-263ADD817D1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743292" y="1356363"/>
            <a:ext cx="2569153" cy="753580"/>
          </a:xfrm>
        </p:spPr>
        <p:txBody>
          <a:bodyPr wrap="square" lIns="0" tIns="0" rIns="0" bIns="0">
            <a:noAutofit/>
          </a:bodyPr>
          <a:lstStyle>
            <a:lvl1pPr marL="0" marR="0" indent="0" algn="l" defTabSz="457200" rtl="0" eaLnBrk="1" fontAlgn="auto" latinLnBrk="0" hangingPunct="1">
              <a:lnSpc>
                <a:spcPts val="11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850" b="0" i="0" spc="-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ts val="1100"/>
              </a:lnSpc>
              <a:spcAft>
                <a:spcPts val="300"/>
              </a:spcAft>
            </a:pPr>
            <a:endParaRPr lang="de-CH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 Placeholder 13">
            <a:extLst>
              <a:ext uri="{FF2B5EF4-FFF2-40B4-BE49-F238E27FC236}">
                <a16:creationId xmlns:a16="http://schemas.microsoft.com/office/drawing/2014/main" id="{0EA7E93D-BD4C-F6A2-328B-0E80B01ABB2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262198" y="1357450"/>
            <a:ext cx="389315" cy="310150"/>
          </a:xfrm>
        </p:spPr>
        <p:txBody>
          <a:bodyPr wrap="square" lIns="0" tIns="0" rIns="0" bIns="0">
            <a:noAutofit/>
          </a:bodyPr>
          <a:lstStyle>
            <a:lvl1pPr marL="0" indent="0">
              <a:lnSpc>
                <a:spcPts val="1000"/>
              </a:lnSpc>
              <a:spcBef>
                <a:spcPts val="0"/>
              </a:spcBef>
              <a:buNone/>
              <a:defRPr sz="850" b="1" spc="-1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hr-HR"/>
              <a:t>00:00</a:t>
            </a:r>
            <a:endParaRPr lang="en-US"/>
          </a:p>
        </p:txBody>
      </p:sp>
      <p:sp>
        <p:nvSpPr>
          <p:cNvPr id="30" name="Text Placeholder 13">
            <a:extLst>
              <a:ext uri="{FF2B5EF4-FFF2-40B4-BE49-F238E27FC236}">
                <a16:creationId xmlns:a16="http://schemas.microsoft.com/office/drawing/2014/main" id="{53AC715D-AB5A-3D4C-CD07-4217069D0B5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262198" y="2270324"/>
            <a:ext cx="389315" cy="310150"/>
          </a:xfrm>
        </p:spPr>
        <p:txBody>
          <a:bodyPr wrap="square" lIns="0" tIns="0" rIns="0" bIns="0">
            <a:noAutofit/>
          </a:bodyPr>
          <a:lstStyle>
            <a:lvl1pPr marL="0" indent="0">
              <a:lnSpc>
                <a:spcPts val="1000"/>
              </a:lnSpc>
              <a:spcBef>
                <a:spcPts val="0"/>
              </a:spcBef>
              <a:buNone/>
              <a:defRPr sz="850" b="1" spc="-1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hr-HR"/>
              <a:t>00:00</a:t>
            </a:r>
            <a:endParaRPr lang="en-US"/>
          </a:p>
        </p:txBody>
      </p:sp>
      <p:sp>
        <p:nvSpPr>
          <p:cNvPr id="31" name="Text Placeholder 13">
            <a:extLst>
              <a:ext uri="{FF2B5EF4-FFF2-40B4-BE49-F238E27FC236}">
                <a16:creationId xmlns:a16="http://schemas.microsoft.com/office/drawing/2014/main" id="{F488BFB9-4C9B-B929-2D1C-9613C52348E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743292" y="3188009"/>
            <a:ext cx="2569153" cy="462321"/>
          </a:xfrm>
        </p:spPr>
        <p:txBody>
          <a:bodyPr wrap="square" lIns="0" tIns="0" rIns="0" bIns="0">
            <a:noAutofit/>
          </a:bodyPr>
          <a:lstStyle>
            <a:lvl1pPr marL="0" marR="0" indent="0" algn="l" defTabSz="457200" rtl="0" eaLnBrk="1" fontAlgn="auto" latinLnBrk="0" hangingPunct="1">
              <a:lnSpc>
                <a:spcPts val="11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850" b="0" i="0" spc="-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defTabSz="457200">
              <a:lnSpc>
                <a:spcPts val="1100"/>
              </a:lnSpc>
              <a:spcAft>
                <a:spcPts val="300"/>
              </a:spcAft>
              <a:defRPr/>
            </a:pPr>
            <a:endParaRPr lang="de-CH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 Placeholder 13">
            <a:extLst>
              <a:ext uri="{FF2B5EF4-FFF2-40B4-BE49-F238E27FC236}">
                <a16:creationId xmlns:a16="http://schemas.microsoft.com/office/drawing/2014/main" id="{E6FD3B7F-CD14-54D1-5E25-51C951091E5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262198" y="3192426"/>
            <a:ext cx="389315" cy="310150"/>
          </a:xfrm>
        </p:spPr>
        <p:txBody>
          <a:bodyPr wrap="square" lIns="0" tIns="0" rIns="0" bIns="0">
            <a:noAutofit/>
          </a:bodyPr>
          <a:lstStyle>
            <a:lvl1pPr marL="0" indent="0">
              <a:lnSpc>
                <a:spcPts val="1000"/>
              </a:lnSpc>
              <a:spcBef>
                <a:spcPts val="0"/>
              </a:spcBef>
              <a:buNone/>
              <a:defRPr sz="850" b="1" spc="-1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hr-HR"/>
              <a:t>00:00</a:t>
            </a:r>
            <a:endParaRPr lang="en-US"/>
          </a:p>
        </p:txBody>
      </p:sp>
      <p:sp>
        <p:nvSpPr>
          <p:cNvPr id="33" name="Text Placeholder 13">
            <a:extLst>
              <a:ext uri="{FF2B5EF4-FFF2-40B4-BE49-F238E27FC236}">
                <a16:creationId xmlns:a16="http://schemas.microsoft.com/office/drawing/2014/main" id="{4EBF988F-8A12-C6BD-A400-386E616FF24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262198" y="754391"/>
            <a:ext cx="389315" cy="310150"/>
          </a:xfrm>
        </p:spPr>
        <p:txBody>
          <a:bodyPr wrap="square" lIns="0" tIns="0" rIns="0" bIns="0">
            <a:noAutofit/>
          </a:bodyPr>
          <a:lstStyle>
            <a:lvl1pPr marL="0" indent="0">
              <a:lnSpc>
                <a:spcPts val="1000"/>
              </a:lnSpc>
              <a:spcBef>
                <a:spcPts val="0"/>
              </a:spcBef>
              <a:buNone/>
              <a:defRPr sz="850" b="1" spc="-1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hr-HR"/>
              <a:t>00:00</a:t>
            </a:r>
            <a:endParaRPr lang="en-US"/>
          </a:p>
        </p:txBody>
      </p:sp>
      <p:sp>
        <p:nvSpPr>
          <p:cNvPr id="34" name="Text Placeholder 13">
            <a:extLst>
              <a:ext uri="{FF2B5EF4-FFF2-40B4-BE49-F238E27FC236}">
                <a16:creationId xmlns:a16="http://schemas.microsoft.com/office/drawing/2014/main" id="{6E0AA1E1-D925-21CB-7427-33DC6F9CCA84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4743292" y="2266230"/>
            <a:ext cx="2569153" cy="753580"/>
          </a:xfrm>
        </p:spPr>
        <p:txBody>
          <a:bodyPr wrap="square" lIns="0" tIns="0" rIns="0" bIns="0">
            <a:noAutofit/>
          </a:bodyPr>
          <a:lstStyle>
            <a:lvl1pPr marL="0" marR="0" indent="0" algn="l" defTabSz="457200" rtl="0" eaLnBrk="1" fontAlgn="auto" latinLnBrk="0" hangingPunct="1">
              <a:lnSpc>
                <a:spcPts val="11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850" b="0" i="0" spc="-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ts val="1100"/>
              </a:lnSpc>
              <a:spcAft>
                <a:spcPts val="300"/>
              </a:spcAft>
            </a:pPr>
            <a:endParaRPr lang="de-CH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 Placeholder 37">
            <a:extLst>
              <a:ext uri="{FF2B5EF4-FFF2-40B4-BE49-F238E27FC236}">
                <a16:creationId xmlns:a16="http://schemas.microsoft.com/office/drawing/2014/main" id="{DFDFE631-1082-5372-0C56-DDA9F97221B5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88938" y="2501053"/>
            <a:ext cx="2763821" cy="139355"/>
          </a:xfrm>
        </p:spPr>
        <p:txBody>
          <a:bodyPr wrap="square" lIns="0" tIns="0" rIns="0" bIns="0">
            <a:noAutofit/>
          </a:bodyPr>
          <a:lstStyle>
            <a:lvl1pPr>
              <a:buNone/>
              <a:defRPr sz="850" b="1"/>
            </a:lvl1pPr>
            <a:lvl2pPr>
              <a:buNone/>
              <a:defRPr sz="850" b="1"/>
            </a:lvl2pPr>
            <a:lvl3pPr>
              <a:buNone/>
              <a:defRPr sz="850" b="1"/>
            </a:lvl3pPr>
            <a:lvl4pPr>
              <a:buNone/>
              <a:defRPr sz="850" b="1"/>
            </a:lvl4pPr>
            <a:lvl5pPr>
              <a:buNone/>
              <a:defRPr sz="850" b="1"/>
            </a:lvl5pPr>
          </a:lstStyle>
          <a:p>
            <a:pPr lvl="0"/>
            <a:endParaRPr lang="en-US"/>
          </a:p>
        </p:txBody>
      </p:sp>
      <p:sp>
        <p:nvSpPr>
          <p:cNvPr id="36" name="Text Placeholder 37">
            <a:extLst>
              <a:ext uri="{FF2B5EF4-FFF2-40B4-BE49-F238E27FC236}">
                <a16:creationId xmlns:a16="http://schemas.microsoft.com/office/drawing/2014/main" id="{1A4C98E4-5423-C67D-E3F9-88BBC448AAED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1192669" y="3919035"/>
            <a:ext cx="1384008" cy="139944"/>
          </a:xfrm>
        </p:spPr>
        <p:txBody>
          <a:bodyPr wrap="square" lIns="0" tIns="0" rIns="0" bIns="0">
            <a:noAutofit/>
          </a:bodyPr>
          <a:lstStyle>
            <a:lvl1pPr>
              <a:buNone/>
              <a:defRPr sz="650" b="1"/>
            </a:lvl1pPr>
            <a:lvl2pPr>
              <a:buNone/>
              <a:defRPr sz="850" b="1"/>
            </a:lvl2pPr>
            <a:lvl3pPr>
              <a:buNone/>
              <a:defRPr sz="850" b="1"/>
            </a:lvl3pPr>
            <a:lvl4pPr>
              <a:buNone/>
              <a:defRPr sz="850" b="1"/>
            </a:lvl4pPr>
            <a:lvl5pPr>
              <a:buNone/>
              <a:defRPr sz="850" b="1"/>
            </a:lvl5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9697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oBild Projektförder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C858A537-162F-1BBC-4399-2500AB01D56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" y="0"/>
            <a:ext cx="7559674" cy="53276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A85363E-D889-0FB2-CF18-119BEB81BAE9}"/>
              </a:ext>
            </a:extLst>
          </p:cNvPr>
          <p:cNvSpPr txBox="1"/>
          <p:nvPr userDrawn="1"/>
        </p:nvSpPr>
        <p:spPr>
          <a:xfrm>
            <a:off x="650630" y="2102074"/>
            <a:ext cx="3336423" cy="33342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ts val="1300"/>
              </a:lnSpc>
            </a:pPr>
            <a:r>
              <a:rPr lang="de-CH" sz="1200" b="0" i="0" spc="-20" baseline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29. Januar 2026, online,</a:t>
            </a:r>
          </a:p>
          <a:p>
            <a:pPr>
              <a:lnSpc>
                <a:spcPts val="1300"/>
              </a:lnSpc>
            </a:pPr>
            <a:r>
              <a:rPr lang="de-CH" sz="1200" b="0" i="0" spc="-20" baseline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zweisprachig Französisch-Deutsch</a:t>
            </a:r>
          </a:p>
        </p:txBody>
      </p:sp>
      <p:pic>
        <p:nvPicPr>
          <p:cNvPr id="3" name="Picture 2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C380D1B5-4AA4-3EA6-4D2E-E585569BCB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1416" y="4503097"/>
            <a:ext cx="2442577" cy="742949"/>
          </a:xfrm>
          <a:prstGeom prst="rect">
            <a:avLst/>
          </a:prstGeom>
        </p:spPr>
      </p:pic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355D62EA-251E-FA52-2A80-6CEF852288D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74505" y="376773"/>
            <a:ext cx="1664150" cy="154209"/>
          </a:xfrm>
        </p:spPr>
        <p:txBody>
          <a:bodyPr lIns="0" tIns="0" rIns="0" bIns="0">
            <a:noAutofit/>
          </a:bodyPr>
          <a:lstStyle>
            <a:lvl1pPr>
              <a:buNone/>
              <a:defRPr sz="1000" b="0" spc="0" baseline="0">
                <a:solidFill>
                  <a:srgbClr val="EF6E00"/>
                </a:solidFill>
              </a:defRPr>
            </a:lvl1pPr>
            <a:lvl2pPr>
              <a:buNone/>
              <a:defRPr sz="1000">
                <a:solidFill>
                  <a:srgbClr val="EF6E00"/>
                </a:solidFill>
              </a:defRPr>
            </a:lvl2pPr>
            <a:lvl3pPr>
              <a:buNone/>
              <a:defRPr sz="1000">
                <a:solidFill>
                  <a:srgbClr val="EF6E00"/>
                </a:solidFill>
              </a:defRPr>
            </a:lvl3pPr>
            <a:lvl4pPr>
              <a:buNone/>
              <a:defRPr sz="1000">
                <a:solidFill>
                  <a:srgbClr val="EF6E00"/>
                </a:solidFill>
              </a:defRPr>
            </a:lvl4pPr>
            <a:lvl5pPr>
              <a:buNone/>
              <a:defRPr sz="1000">
                <a:solidFill>
                  <a:srgbClr val="EF6E00"/>
                </a:solidFill>
              </a:defRPr>
            </a:lvl5pPr>
          </a:lstStyle>
          <a:p>
            <a:pPr>
              <a:lnSpc>
                <a:spcPts val="1300"/>
              </a:lnSpc>
            </a:pPr>
            <a:r>
              <a:rPr lang="de-CH" sz="1000" b="0" i="0" spc="-20" baseline="0">
                <a:solidFill>
                  <a:srgbClr val="EF6E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Programm-Name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9BE9D233-8AC0-2912-B424-019AC5A3DCB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4505" y="758625"/>
            <a:ext cx="3221252" cy="1710697"/>
          </a:xfrm>
        </p:spPr>
        <p:txBody>
          <a:bodyPr lIns="0" tIns="0" rIns="0" bIns="0"/>
          <a:lstStyle>
            <a:lvl1pPr marL="0" marR="0" indent="0" algn="l" defTabSz="710397" rtl="0" eaLnBrk="1" fontAlgn="auto" latinLnBrk="0" hangingPunct="1">
              <a:lnSpc>
                <a:spcPts val="29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750">
                <a:ln>
                  <a:noFill/>
                </a:ln>
                <a:solidFill>
                  <a:srgbClr val="05355C"/>
                </a:solidFill>
                <a:latin typeface="+mj-lt"/>
              </a:defRPr>
            </a:lvl1pPr>
            <a:lvl2pPr>
              <a:buNone/>
              <a:defRPr sz="2750">
                <a:ln>
                  <a:noFill/>
                </a:ln>
                <a:solidFill>
                  <a:schemeClr val="bg1"/>
                </a:solidFill>
                <a:latin typeface="+mj-lt"/>
              </a:defRPr>
            </a:lvl2pPr>
            <a:lvl3pPr>
              <a:buNone/>
              <a:defRPr sz="2750">
                <a:ln>
                  <a:noFill/>
                </a:ln>
                <a:solidFill>
                  <a:schemeClr val="bg1"/>
                </a:solidFill>
                <a:latin typeface="+mj-lt"/>
              </a:defRPr>
            </a:lvl3pPr>
            <a:lvl4pPr>
              <a:buNone/>
              <a:defRPr sz="2750">
                <a:ln>
                  <a:noFill/>
                </a:ln>
                <a:solidFill>
                  <a:schemeClr val="bg1"/>
                </a:solidFill>
                <a:latin typeface="+mj-lt"/>
              </a:defRPr>
            </a:lvl4pPr>
            <a:lvl5pPr>
              <a:buNone/>
              <a:defRPr sz="2750">
                <a:ln>
                  <a:noFill/>
                </a:ln>
                <a:solidFill>
                  <a:schemeClr val="bg1"/>
                </a:solidFill>
                <a:latin typeface="+mj-lt"/>
              </a:defRPr>
            </a:lvl5pPr>
          </a:lstStyle>
          <a:p>
            <a:pPr>
              <a:lnSpc>
                <a:spcPts val="2900"/>
              </a:lnSpc>
            </a:pPr>
            <a:r>
              <a:rPr lang="de-CH" sz="2750" b="0" i="0" spc="-50" baseline="0">
                <a:solidFill>
                  <a:srgbClr val="05355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Titel des </a:t>
            </a:r>
            <a:br>
              <a:rPr lang="hr-HR" sz="2750" b="0" i="0" spc="-50" baseline="0">
                <a:solidFill>
                  <a:srgbClr val="05355C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CH" sz="2750" b="0" i="0" spc="-50" baseline="0">
                <a:solidFill>
                  <a:srgbClr val="05355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Events</a:t>
            </a:r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C2DE78A5-97DB-95F0-DDB7-D44CED34EA9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72682" y="3740878"/>
            <a:ext cx="2154065" cy="704894"/>
          </a:xfrm>
        </p:spPr>
        <p:txBody>
          <a:bodyPr lIns="0" tIns="0" rIns="0" bIns="0"/>
          <a:lstStyle>
            <a:lvl1pPr marL="0" marR="0" indent="0" algn="l" defTabSz="710397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spc="-20" baseline="0">
                <a:solidFill>
                  <a:srgbClr val="05355C"/>
                </a:solidFill>
              </a:defRPr>
            </a:lvl1pPr>
          </a:lstStyle>
          <a:p>
            <a:pPr marL="0" marR="0" lvl="0" indent="0" algn="l" defTabSz="710397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hr-HR"/>
              <a:t>XX</a:t>
            </a:r>
            <a:r>
              <a:rPr lang="en-US"/>
              <a:t>. </a:t>
            </a:r>
            <a:r>
              <a:rPr lang="hr-HR" err="1"/>
              <a:t>Monat</a:t>
            </a:r>
            <a:r>
              <a:rPr lang="hr-HR"/>
              <a:t> </a:t>
            </a:r>
            <a:r>
              <a:rPr lang="hr-HR" err="1"/>
              <a:t>Jahr</a:t>
            </a:r>
            <a:r>
              <a:rPr lang="en-US"/>
              <a:t>,</a:t>
            </a:r>
            <a:br>
              <a:rPr lang="en-US"/>
            </a:br>
            <a:r>
              <a:rPr lang="hr-HR" err="1"/>
              <a:t>Ort</a:t>
            </a:r>
            <a:r>
              <a:rPr lang="en-US"/>
              <a:t>,</a:t>
            </a:r>
            <a:r>
              <a:rPr lang="hr-HR"/>
              <a:t> </a:t>
            </a:r>
            <a:r>
              <a:rPr lang="hr-HR" err="1"/>
              <a:t>Zeit</a:t>
            </a:r>
            <a:r>
              <a:rPr lang="hr-HR"/>
              <a:t>,</a:t>
            </a:r>
            <a:r>
              <a:rPr lang="en-US"/>
              <a:t> </a:t>
            </a:r>
            <a:br>
              <a:rPr lang="en-US"/>
            </a:br>
            <a:r>
              <a:rPr lang="de-CH" sz="1200" b="0" i="0" spc="-20" baseline="0">
                <a:solidFill>
                  <a:srgbClr val="05355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Sprachen / wichtigste </a:t>
            </a:r>
            <a:br>
              <a:rPr lang="hr-HR" sz="1200" b="0" i="0" spc="-20" baseline="0">
                <a:solidFill>
                  <a:srgbClr val="05355C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CH" sz="1200" b="0" i="0" spc="-20" baseline="0">
                <a:solidFill>
                  <a:srgbClr val="05355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Infos</a:t>
            </a:r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6E0F393C-37F1-6BC5-53C4-F4F407F3CB5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756024" y="1"/>
            <a:ext cx="3803651" cy="4445000"/>
          </a:xfrm>
          <a:solidFill>
            <a:schemeClr val="bg1">
              <a:lumMod val="65000"/>
            </a:scheme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55842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 oBild Projektförder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C718B1F-A70F-AE49-51BA-E991CBBF16D8}"/>
              </a:ext>
            </a:extLst>
          </p:cNvPr>
          <p:cNvSpPr/>
          <p:nvPr userDrawn="1"/>
        </p:nvSpPr>
        <p:spPr>
          <a:xfrm>
            <a:off x="-1" y="0"/>
            <a:ext cx="7171699" cy="4421747"/>
          </a:xfrm>
          <a:prstGeom prst="rect">
            <a:avLst/>
          </a:prstGeom>
          <a:solidFill>
            <a:srgbClr val="C3E0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89E4FCF7-4CDC-21B7-6AFC-96552F42EC7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1416" y="4503097"/>
            <a:ext cx="2442577" cy="742949"/>
          </a:xfrm>
          <a:prstGeom prst="rect">
            <a:avLst/>
          </a:prstGeom>
        </p:spPr>
      </p:pic>
      <p:pic>
        <p:nvPicPr>
          <p:cNvPr id="11" name="Picture 10" descr="A group of orange people&#10;&#10;AI-generated content may be incorrect.">
            <a:extLst>
              <a:ext uri="{FF2B5EF4-FFF2-40B4-BE49-F238E27FC236}">
                <a16:creationId xmlns:a16="http://schemas.microsoft.com/office/drawing/2014/main" id="{DA2D9591-881E-B764-E83A-9032C2CC15A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8205" y="1327378"/>
            <a:ext cx="2150087" cy="2268343"/>
          </a:xfrm>
          <a:prstGeom prst="rect">
            <a:avLst/>
          </a:prstGeom>
        </p:spPr>
      </p:pic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15E95E2D-8AE0-4C7B-6766-D434AE1608E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74505" y="376773"/>
            <a:ext cx="1664150" cy="154209"/>
          </a:xfrm>
        </p:spPr>
        <p:txBody>
          <a:bodyPr lIns="0" tIns="0" rIns="0" bIns="0">
            <a:noAutofit/>
          </a:bodyPr>
          <a:lstStyle>
            <a:lvl1pPr>
              <a:buNone/>
              <a:defRPr sz="1000" b="0" spc="0" baseline="0">
                <a:solidFill>
                  <a:srgbClr val="EF6E00"/>
                </a:solidFill>
              </a:defRPr>
            </a:lvl1pPr>
            <a:lvl2pPr>
              <a:buNone/>
              <a:defRPr sz="1000">
                <a:solidFill>
                  <a:srgbClr val="EF6E00"/>
                </a:solidFill>
              </a:defRPr>
            </a:lvl2pPr>
            <a:lvl3pPr>
              <a:buNone/>
              <a:defRPr sz="1000">
                <a:solidFill>
                  <a:srgbClr val="EF6E00"/>
                </a:solidFill>
              </a:defRPr>
            </a:lvl3pPr>
            <a:lvl4pPr>
              <a:buNone/>
              <a:defRPr sz="1000">
                <a:solidFill>
                  <a:srgbClr val="EF6E00"/>
                </a:solidFill>
              </a:defRPr>
            </a:lvl4pPr>
            <a:lvl5pPr>
              <a:buNone/>
              <a:defRPr sz="1000">
                <a:solidFill>
                  <a:srgbClr val="EF6E00"/>
                </a:solidFill>
              </a:defRPr>
            </a:lvl5pPr>
          </a:lstStyle>
          <a:p>
            <a:pPr>
              <a:lnSpc>
                <a:spcPts val="1300"/>
              </a:lnSpc>
            </a:pPr>
            <a:r>
              <a:rPr lang="de-CH" sz="1000" b="0" i="0" spc="-20" baseline="0">
                <a:solidFill>
                  <a:srgbClr val="EF6E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Programm-Name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6E792722-63AA-DFF2-2AFD-D948247D3D7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4504" y="758625"/>
            <a:ext cx="3367025" cy="1710697"/>
          </a:xfrm>
        </p:spPr>
        <p:txBody>
          <a:bodyPr lIns="0" tIns="0" rIns="0" bIns="0"/>
          <a:lstStyle>
            <a:lvl1pPr marL="0" marR="0" indent="0" algn="l" defTabSz="710397" rtl="0" eaLnBrk="1" fontAlgn="auto" latinLnBrk="0" hangingPunct="1">
              <a:lnSpc>
                <a:spcPts val="29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750">
                <a:ln>
                  <a:noFill/>
                </a:ln>
                <a:solidFill>
                  <a:srgbClr val="05355C"/>
                </a:solidFill>
                <a:latin typeface="+mj-lt"/>
              </a:defRPr>
            </a:lvl1pPr>
            <a:lvl2pPr>
              <a:buNone/>
              <a:defRPr sz="2750">
                <a:ln>
                  <a:noFill/>
                </a:ln>
                <a:solidFill>
                  <a:schemeClr val="bg1"/>
                </a:solidFill>
                <a:latin typeface="+mj-lt"/>
              </a:defRPr>
            </a:lvl2pPr>
            <a:lvl3pPr>
              <a:buNone/>
              <a:defRPr sz="2750">
                <a:ln>
                  <a:noFill/>
                </a:ln>
                <a:solidFill>
                  <a:schemeClr val="bg1"/>
                </a:solidFill>
                <a:latin typeface="+mj-lt"/>
              </a:defRPr>
            </a:lvl3pPr>
            <a:lvl4pPr>
              <a:buNone/>
              <a:defRPr sz="2750">
                <a:ln>
                  <a:noFill/>
                </a:ln>
                <a:solidFill>
                  <a:schemeClr val="bg1"/>
                </a:solidFill>
                <a:latin typeface="+mj-lt"/>
              </a:defRPr>
            </a:lvl4pPr>
            <a:lvl5pPr>
              <a:buNone/>
              <a:defRPr sz="2750">
                <a:ln>
                  <a:noFill/>
                </a:ln>
                <a:solidFill>
                  <a:schemeClr val="bg1"/>
                </a:solidFill>
                <a:latin typeface="+mj-lt"/>
              </a:defRPr>
            </a:lvl5pPr>
          </a:lstStyle>
          <a:p>
            <a:pPr marL="0" marR="0" lvl="0" indent="0" algn="l" defTabSz="710397" rtl="0" eaLnBrk="1" fontAlgn="auto" latinLnBrk="0" hangingPunct="1">
              <a:lnSpc>
                <a:spcPts val="29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hr-HR" sz="2750" b="0" i="0" spc="-50" baseline="0" err="1">
                <a:solidFill>
                  <a:srgbClr val="FFFFFF"/>
                </a:solidFill>
                <a:latin typeface="+mj-lt"/>
                <a:cs typeface="Arial" panose="020B0604020202020204" pitchFamily="34" charset="0"/>
              </a:rPr>
              <a:t>Titel</a:t>
            </a:r>
            <a:r>
              <a:rPr lang="hr-HR" sz="2750" b="0" i="0" spc="-50" baseline="0">
                <a:solidFill>
                  <a:srgbClr val="FFFFFF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hr-HR" sz="2750" b="0" i="0" spc="-50" baseline="0" err="1">
                <a:solidFill>
                  <a:srgbClr val="FFFFFF"/>
                </a:solidFill>
                <a:latin typeface="+mj-lt"/>
                <a:cs typeface="Arial" panose="020B0604020202020204" pitchFamily="34" charset="0"/>
              </a:rPr>
              <a:t>des</a:t>
            </a:r>
            <a:br>
              <a:rPr lang="hr-HR" sz="2750" b="0" i="0" spc="-50" baseline="0">
                <a:solidFill>
                  <a:srgbClr val="FFFFFF"/>
                </a:solidFill>
                <a:latin typeface="+mj-lt"/>
                <a:cs typeface="Arial" panose="020B0604020202020204" pitchFamily="34" charset="0"/>
              </a:rPr>
            </a:br>
            <a:r>
              <a:rPr lang="hr-HR" sz="2750" b="0" i="0" spc="-50" baseline="0" err="1">
                <a:solidFill>
                  <a:srgbClr val="FFFFFF"/>
                </a:solidFill>
                <a:latin typeface="+mj-lt"/>
                <a:cs typeface="Arial" panose="020B0604020202020204" pitchFamily="34" charset="0"/>
              </a:rPr>
              <a:t>Events</a:t>
            </a:r>
            <a:endParaRPr lang="de-CH" sz="2750" b="0" i="0" spc="-50" baseline="0">
              <a:solidFill>
                <a:srgbClr val="FFFFFF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278ECA2C-AA2F-068C-C464-A809D0B1B7D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72682" y="3348065"/>
            <a:ext cx="2154065" cy="704894"/>
          </a:xfrm>
        </p:spPr>
        <p:txBody>
          <a:bodyPr lIns="0" tIns="0" rIns="0" bIns="0"/>
          <a:lstStyle>
            <a:lvl1pPr marL="0" indent="0">
              <a:lnSpc>
                <a:spcPts val="1400"/>
              </a:lnSpc>
              <a:spcBef>
                <a:spcPts val="0"/>
              </a:spcBef>
              <a:buNone/>
              <a:defRPr sz="1200" spc="-20" baseline="0">
                <a:solidFill>
                  <a:srgbClr val="05355C"/>
                </a:solidFill>
              </a:defRPr>
            </a:lvl1pPr>
          </a:lstStyle>
          <a:p>
            <a:pPr lvl="0"/>
            <a:r>
              <a:rPr lang="hr-HR"/>
              <a:t>XX</a:t>
            </a:r>
            <a:r>
              <a:rPr lang="en-US"/>
              <a:t>. </a:t>
            </a:r>
            <a:r>
              <a:rPr lang="hr-HR" err="1"/>
              <a:t>Monat</a:t>
            </a:r>
            <a:r>
              <a:rPr lang="hr-HR"/>
              <a:t> </a:t>
            </a:r>
            <a:r>
              <a:rPr lang="hr-HR" err="1"/>
              <a:t>Jahr</a:t>
            </a:r>
            <a:r>
              <a:rPr lang="en-US"/>
              <a:t>,</a:t>
            </a:r>
            <a:br>
              <a:rPr lang="en-US"/>
            </a:br>
            <a:r>
              <a:rPr lang="hr-HR" err="1"/>
              <a:t>Ort</a:t>
            </a:r>
            <a:r>
              <a:rPr lang="hr-HR"/>
              <a:t>, </a:t>
            </a:r>
            <a:r>
              <a:rPr lang="hr-HR" err="1"/>
              <a:t>Zeit</a:t>
            </a:r>
            <a:r>
              <a:rPr lang="en-US"/>
              <a:t>, </a:t>
            </a:r>
            <a:br>
              <a:rPr lang="en-US"/>
            </a:br>
            <a:r>
              <a:rPr lang="hr-HR" err="1"/>
              <a:t>Sprachen</a:t>
            </a:r>
            <a:r>
              <a:rPr lang="hr-HR"/>
              <a:t>, </a:t>
            </a:r>
            <a:r>
              <a:rPr lang="hr-HR" err="1"/>
              <a:t>evtl</a:t>
            </a:r>
            <a:r>
              <a:rPr lang="hr-HR"/>
              <a:t>. </a:t>
            </a:r>
            <a:br>
              <a:rPr lang="hr-HR"/>
            </a:br>
            <a:r>
              <a:rPr lang="de-CH" sz="1200" b="0" i="0" spc="-20" baseline="0">
                <a:solidFill>
                  <a:srgbClr val="05355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weitere wichtige Infos</a:t>
            </a:r>
            <a:br>
              <a:rPr lang="en-US"/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2862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78" userDrawn="1">
          <p15:clr>
            <a:srgbClr val="FBAE40"/>
          </p15:clr>
        </p15:guide>
        <p15:guide id="2" pos="2381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oBild NettoN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9F923DB-BF1F-59C8-155D-494790DC051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" y="0"/>
            <a:ext cx="7559674" cy="53276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7" name="Picture 6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C8911C5E-5FAB-4818-BBA4-A4CD24F3716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2658" y="4659273"/>
            <a:ext cx="1539787" cy="46835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B978850-A5B9-8361-936C-FF6F19AA3CF7}"/>
              </a:ext>
            </a:extLst>
          </p:cNvPr>
          <p:cNvSpPr/>
          <p:nvPr userDrawn="1"/>
        </p:nvSpPr>
        <p:spPr>
          <a:xfrm>
            <a:off x="388414" y="3843493"/>
            <a:ext cx="1616420" cy="578253"/>
          </a:xfrm>
          <a:prstGeom prst="rect">
            <a:avLst/>
          </a:prstGeom>
          <a:solidFill>
            <a:srgbClr val="05355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3DF7FCE-5E1F-624F-2F55-804B0070210E}"/>
              </a:ext>
            </a:extLst>
          </p:cNvPr>
          <p:cNvSpPr/>
          <p:nvPr userDrawn="1"/>
        </p:nvSpPr>
        <p:spPr>
          <a:xfrm>
            <a:off x="3779837" y="0"/>
            <a:ext cx="3779838" cy="4421746"/>
          </a:xfrm>
          <a:prstGeom prst="rect">
            <a:avLst/>
          </a:prstGeom>
          <a:solidFill>
            <a:srgbClr val="C3E0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C6C5DD0-00AD-1D73-893F-359A489CC5BB}"/>
              </a:ext>
            </a:extLst>
          </p:cNvPr>
          <p:cNvSpPr txBox="1"/>
          <p:nvPr userDrawn="1"/>
        </p:nvSpPr>
        <p:spPr>
          <a:xfrm>
            <a:off x="4262198" y="306055"/>
            <a:ext cx="727090" cy="17953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>
              <a:lnSpc>
                <a:spcPts val="1400"/>
              </a:lnSpc>
            </a:pPr>
            <a:r>
              <a:rPr lang="de-CH" sz="1200" b="0" i="0" spc="-2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Programm</a:t>
            </a:r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67B929D6-AF70-4AB1-BD26-A04CDD9066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8414" y="306055"/>
            <a:ext cx="2764345" cy="2052832"/>
          </a:xfrm>
        </p:spPr>
        <p:txBody>
          <a:bodyPr wrap="square" lIns="0" tIns="0" rIns="0" bIns="0">
            <a:noAutofit/>
          </a:bodyPr>
          <a:lstStyle>
            <a:lvl1pPr marL="0" indent="0">
              <a:lnSpc>
                <a:spcPts val="1400"/>
              </a:lnSpc>
              <a:spcBef>
                <a:spcPts val="0"/>
              </a:spcBef>
              <a:buNone/>
              <a:defRPr sz="1200" spc="-20" baseline="0">
                <a:solidFill>
                  <a:srgbClr val="05355C"/>
                </a:solidFill>
              </a:defRPr>
            </a:lvl1pPr>
          </a:lstStyle>
          <a:p>
            <a:pPr>
              <a:lnSpc>
                <a:spcPts val="1400"/>
              </a:lnSpc>
            </a:pPr>
            <a:endParaRPr lang="de-CH" sz="1200" b="0" i="0" spc="-20" baseline="0">
              <a:solidFill>
                <a:srgbClr val="05355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FC30990A-DA1D-BF18-E0B8-13CC3C8DBF2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88414" y="2657363"/>
            <a:ext cx="2764345" cy="566102"/>
          </a:xfrm>
        </p:spPr>
        <p:txBody>
          <a:bodyPr wrap="square" lIns="0" tIns="0" rIns="0" bIns="0">
            <a:noAutofit/>
          </a:bodyPr>
          <a:lstStyle>
            <a:lvl1pPr marL="0" indent="0">
              <a:lnSpc>
                <a:spcPts val="1000"/>
              </a:lnSpc>
              <a:spcBef>
                <a:spcPts val="0"/>
              </a:spcBef>
              <a:buNone/>
              <a:defRPr sz="850" b="0" spc="-20" baseline="0">
                <a:solidFill>
                  <a:srgbClr val="05355C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21" name="Text Placeholder 13">
            <a:extLst>
              <a:ext uri="{FF2B5EF4-FFF2-40B4-BE49-F238E27FC236}">
                <a16:creationId xmlns:a16="http://schemas.microsoft.com/office/drawing/2014/main" id="{A32DA464-D495-24A9-5610-236E7E8DAE9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743292" y="1356363"/>
            <a:ext cx="2569153" cy="753580"/>
          </a:xfrm>
        </p:spPr>
        <p:txBody>
          <a:bodyPr wrap="square" lIns="0" tIns="0" rIns="0" bIns="0">
            <a:noAutofit/>
          </a:bodyPr>
          <a:lstStyle>
            <a:lvl1pPr marL="0" marR="0" indent="0" algn="l" defTabSz="457200" rtl="0" eaLnBrk="1" fontAlgn="auto" latinLnBrk="0" hangingPunct="1">
              <a:lnSpc>
                <a:spcPts val="11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850" b="0" i="0" spc="-1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ts val="1100"/>
              </a:lnSpc>
              <a:spcAft>
                <a:spcPts val="300"/>
              </a:spcAft>
            </a:pPr>
            <a:endParaRPr lang="de-CH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 Placeholder 13">
            <a:extLst>
              <a:ext uri="{FF2B5EF4-FFF2-40B4-BE49-F238E27FC236}">
                <a16:creationId xmlns:a16="http://schemas.microsoft.com/office/drawing/2014/main" id="{728CDAD0-2727-ABF3-9B6D-9BE84E7AC69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262198" y="1357450"/>
            <a:ext cx="389315" cy="310150"/>
          </a:xfrm>
        </p:spPr>
        <p:txBody>
          <a:bodyPr wrap="square" lIns="0" tIns="0" rIns="0" bIns="0">
            <a:noAutofit/>
          </a:bodyPr>
          <a:lstStyle>
            <a:lvl1pPr marL="0" indent="0">
              <a:lnSpc>
                <a:spcPts val="1000"/>
              </a:lnSpc>
              <a:spcBef>
                <a:spcPts val="0"/>
              </a:spcBef>
              <a:buNone/>
              <a:defRPr sz="850" b="1" spc="-1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hr-HR"/>
              <a:t>00:00</a:t>
            </a:r>
            <a:endParaRPr lang="en-US"/>
          </a:p>
        </p:txBody>
      </p:sp>
      <p:sp>
        <p:nvSpPr>
          <p:cNvPr id="28" name="Text Placeholder 13">
            <a:extLst>
              <a:ext uri="{FF2B5EF4-FFF2-40B4-BE49-F238E27FC236}">
                <a16:creationId xmlns:a16="http://schemas.microsoft.com/office/drawing/2014/main" id="{70AD970C-9694-4373-D3B9-F2D5583A4BF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262198" y="2270324"/>
            <a:ext cx="389315" cy="310150"/>
          </a:xfrm>
        </p:spPr>
        <p:txBody>
          <a:bodyPr wrap="square" lIns="0" tIns="0" rIns="0" bIns="0">
            <a:noAutofit/>
          </a:bodyPr>
          <a:lstStyle>
            <a:lvl1pPr marL="0" indent="0">
              <a:lnSpc>
                <a:spcPts val="1000"/>
              </a:lnSpc>
              <a:spcBef>
                <a:spcPts val="0"/>
              </a:spcBef>
              <a:buNone/>
              <a:defRPr sz="850" b="1" spc="-1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hr-HR"/>
              <a:t>00:00</a:t>
            </a:r>
            <a:endParaRPr lang="en-US"/>
          </a:p>
        </p:txBody>
      </p:sp>
      <p:sp>
        <p:nvSpPr>
          <p:cNvPr id="30" name="Text Placeholder 13">
            <a:extLst>
              <a:ext uri="{FF2B5EF4-FFF2-40B4-BE49-F238E27FC236}">
                <a16:creationId xmlns:a16="http://schemas.microsoft.com/office/drawing/2014/main" id="{4C5E2724-E5C4-B157-5114-AD552090350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743292" y="3188009"/>
            <a:ext cx="2569153" cy="462321"/>
          </a:xfrm>
        </p:spPr>
        <p:txBody>
          <a:bodyPr wrap="square" lIns="0" tIns="0" rIns="0" bIns="0">
            <a:noAutofit/>
          </a:bodyPr>
          <a:lstStyle>
            <a:lvl1pPr marL="0" marR="0" indent="0" algn="l" defTabSz="457200" rtl="0" eaLnBrk="1" fontAlgn="auto" latinLnBrk="0" hangingPunct="1">
              <a:lnSpc>
                <a:spcPts val="11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850" b="0" i="0" spc="-1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defTabSz="457200">
              <a:lnSpc>
                <a:spcPts val="1100"/>
              </a:lnSpc>
              <a:spcAft>
                <a:spcPts val="300"/>
              </a:spcAft>
              <a:defRPr/>
            </a:pPr>
            <a:endParaRPr lang="de-CH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 Placeholder 13">
            <a:extLst>
              <a:ext uri="{FF2B5EF4-FFF2-40B4-BE49-F238E27FC236}">
                <a16:creationId xmlns:a16="http://schemas.microsoft.com/office/drawing/2014/main" id="{91EA6258-5898-D335-BEA5-C51BA99711C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262198" y="3192426"/>
            <a:ext cx="389315" cy="310150"/>
          </a:xfrm>
        </p:spPr>
        <p:txBody>
          <a:bodyPr wrap="square" lIns="0" tIns="0" rIns="0" bIns="0">
            <a:noAutofit/>
          </a:bodyPr>
          <a:lstStyle>
            <a:lvl1pPr marL="0" indent="0">
              <a:lnSpc>
                <a:spcPts val="1000"/>
              </a:lnSpc>
              <a:spcBef>
                <a:spcPts val="0"/>
              </a:spcBef>
              <a:buNone/>
              <a:defRPr sz="850" b="1" spc="-1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hr-HR"/>
              <a:t>00:00</a:t>
            </a:r>
            <a:endParaRPr lang="en-US"/>
          </a:p>
        </p:txBody>
      </p:sp>
      <p:sp>
        <p:nvSpPr>
          <p:cNvPr id="32" name="Text Placeholder 13">
            <a:extLst>
              <a:ext uri="{FF2B5EF4-FFF2-40B4-BE49-F238E27FC236}">
                <a16:creationId xmlns:a16="http://schemas.microsoft.com/office/drawing/2014/main" id="{02E076F2-D33A-96FB-3F68-142A5E06D80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262198" y="754391"/>
            <a:ext cx="389315" cy="310150"/>
          </a:xfrm>
        </p:spPr>
        <p:txBody>
          <a:bodyPr wrap="square" lIns="0" tIns="0" rIns="0" bIns="0">
            <a:noAutofit/>
          </a:bodyPr>
          <a:lstStyle>
            <a:lvl1pPr marL="0" indent="0">
              <a:lnSpc>
                <a:spcPts val="1000"/>
              </a:lnSpc>
              <a:spcBef>
                <a:spcPts val="0"/>
              </a:spcBef>
              <a:buNone/>
              <a:defRPr sz="850" b="1" spc="-1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hr-HR"/>
              <a:t>00:00</a:t>
            </a:r>
            <a:endParaRPr lang="en-US"/>
          </a:p>
        </p:txBody>
      </p:sp>
      <p:sp>
        <p:nvSpPr>
          <p:cNvPr id="33" name="Text Placeholder 13">
            <a:extLst>
              <a:ext uri="{FF2B5EF4-FFF2-40B4-BE49-F238E27FC236}">
                <a16:creationId xmlns:a16="http://schemas.microsoft.com/office/drawing/2014/main" id="{0E1DAA30-10CC-98B0-9F7E-46BEC6EA31E9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4743292" y="2266230"/>
            <a:ext cx="2569153" cy="753580"/>
          </a:xfrm>
        </p:spPr>
        <p:txBody>
          <a:bodyPr wrap="square" lIns="0" tIns="0" rIns="0" bIns="0">
            <a:noAutofit/>
          </a:bodyPr>
          <a:lstStyle>
            <a:lvl1pPr marL="0" marR="0" indent="0" algn="l" defTabSz="457200" rtl="0" eaLnBrk="1" fontAlgn="auto" latinLnBrk="0" hangingPunct="1">
              <a:lnSpc>
                <a:spcPts val="11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850" b="0" i="0" spc="-1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ts val="1100"/>
              </a:lnSpc>
              <a:spcAft>
                <a:spcPts val="300"/>
              </a:spcAft>
            </a:pPr>
            <a:endParaRPr lang="de-CH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 Placeholder 37">
            <a:extLst>
              <a:ext uri="{FF2B5EF4-FFF2-40B4-BE49-F238E27FC236}">
                <a16:creationId xmlns:a16="http://schemas.microsoft.com/office/drawing/2014/main" id="{E0809B12-9280-6688-617B-0606F936935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88938" y="2501053"/>
            <a:ext cx="2763821" cy="139355"/>
          </a:xfrm>
        </p:spPr>
        <p:txBody>
          <a:bodyPr wrap="square" lIns="0" tIns="0" rIns="0" bIns="0">
            <a:noAutofit/>
          </a:bodyPr>
          <a:lstStyle>
            <a:lvl1pPr>
              <a:buNone/>
              <a:defRPr sz="850" b="1"/>
            </a:lvl1pPr>
            <a:lvl2pPr>
              <a:buNone/>
              <a:defRPr sz="850" b="1"/>
            </a:lvl2pPr>
            <a:lvl3pPr>
              <a:buNone/>
              <a:defRPr sz="850" b="1"/>
            </a:lvl3pPr>
            <a:lvl4pPr>
              <a:buNone/>
              <a:defRPr sz="850" b="1"/>
            </a:lvl4pPr>
            <a:lvl5pPr>
              <a:buNone/>
              <a:defRPr sz="850" b="1"/>
            </a:lvl5pPr>
          </a:lstStyle>
          <a:p>
            <a:pPr lvl="0"/>
            <a:endParaRPr lang="en-US"/>
          </a:p>
        </p:txBody>
      </p:sp>
      <p:sp>
        <p:nvSpPr>
          <p:cNvPr id="35" name="Text Placeholder 37">
            <a:extLst>
              <a:ext uri="{FF2B5EF4-FFF2-40B4-BE49-F238E27FC236}">
                <a16:creationId xmlns:a16="http://schemas.microsoft.com/office/drawing/2014/main" id="{2197D4B0-AE75-9F9D-8869-A1960C47E21F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499374" y="3919035"/>
            <a:ext cx="1384008" cy="139944"/>
          </a:xfrm>
        </p:spPr>
        <p:txBody>
          <a:bodyPr wrap="square" lIns="0" tIns="0" rIns="0" bIns="0">
            <a:noAutofit/>
          </a:bodyPr>
          <a:lstStyle>
            <a:lvl1pPr>
              <a:buNone/>
              <a:defRPr sz="650" b="1">
                <a:solidFill>
                  <a:schemeClr val="bg1"/>
                </a:solidFill>
              </a:defRPr>
            </a:lvl1pPr>
            <a:lvl2pPr>
              <a:buNone/>
              <a:defRPr sz="850" b="1"/>
            </a:lvl2pPr>
            <a:lvl3pPr>
              <a:buNone/>
              <a:defRPr sz="850" b="1"/>
            </a:lvl3pPr>
            <a:lvl4pPr>
              <a:buNone/>
              <a:defRPr sz="850" b="1"/>
            </a:lvl4pPr>
            <a:lvl5pPr>
              <a:buNone/>
              <a:defRPr sz="850" b="1"/>
            </a:lvl5pPr>
          </a:lstStyle>
          <a:p>
            <a:pPr lvl="0"/>
            <a:endParaRPr lang="en-US"/>
          </a:p>
        </p:txBody>
      </p:sp>
      <p:sp>
        <p:nvSpPr>
          <p:cNvPr id="36" name="Text Placeholder 13">
            <a:extLst>
              <a:ext uri="{FF2B5EF4-FFF2-40B4-BE49-F238E27FC236}">
                <a16:creationId xmlns:a16="http://schemas.microsoft.com/office/drawing/2014/main" id="{4DB14258-FEB7-5D85-46EF-5B885043D86D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4743292" y="749974"/>
            <a:ext cx="2569153" cy="462321"/>
          </a:xfrm>
        </p:spPr>
        <p:txBody>
          <a:bodyPr wrap="square" lIns="0" tIns="0" rIns="0" bIns="0">
            <a:noAutofit/>
          </a:bodyPr>
          <a:lstStyle>
            <a:lvl1pPr marL="0" marR="0" indent="0" algn="l" defTabSz="457200" rtl="0" eaLnBrk="1" fontAlgn="auto" latinLnBrk="0" hangingPunct="1">
              <a:lnSpc>
                <a:spcPts val="11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850" b="0" i="0" spc="-1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defTabSz="457200">
              <a:lnSpc>
                <a:spcPts val="1100"/>
              </a:lnSpc>
              <a:spcAft>
                <a:spcPts val="300"/>
              </a:spcAft>
              <a:defRPr/>
            </a:pPr>
            <a:endParaRPr lang="de-CH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 Placeholder 37">
            <a:extLst>
              <a:ext uri="{FF2B5EF4-FFF2-40B4-BE49-F238E27FC236}">
                <a16:creationId xmlns:a16="http://schemas.microsoft.com/office/drawing/2014/main" id="{D0D4D8F8-188F-D8DC-B045-A857C507C052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500063" y="4072078"/>
            <a:ext cx="1382712" cy="274637"/>
          </a:xfrm>
        </p:spPr>
        <p:txBody>
          <a:bodyPr wrap="square" lIns="0" tIns="0" rIns="0" bIns="0">
            <a:noAutofit/>
          </a:bodyPr>
          <a:lstStyle>
            <a:lvl1pPr>
              <a:buNone/>
              <a:defRPr sz="650">
                <a:solidFill>
                  <a:schemeClr val="bg1"/>
                </a:solidFill>
              </a:defRPr>
            </a:lvl1pPr>
            <a:lvl2pPr>
              <a:buNone/>
              <a:defRPr sz="650">
                <a:solidFill>
                  <a:schemeClr val="bg1"/>
                </a:solidFill>
              </a:defRPr>
            </a:lvl2pPr>
            <a:lvl3pPr>
              <a:buNone/>
              <a:defRPr sz="650">
                <a:solidFill>
                  <a:schemeClr val="bg1"/>
                </a:solidFill>
              </a:defRPr>
            </a:lvl3pPr>
            <a:lvl4pPr>
              <a:buNone/>
              <a:defRPr sz="650">
                <a:solidFill>
                  <a:schemeClr val="bg1"/>
                </a:solidFill>
              </a:defRPr>
            </a:lvl4pPr>
            <a:lvl5pPr>
              <a:buNone/>
              <a:defRPr sz="650">
                <a:solidFill>
                  <a:schemeClr val="bg1"/>
                </a:solidFill>
              </a:defRPr>
            </a:lvl5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3440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78" userDrawn="1">
          <p15:clr>
            <a:srgbClr val="FBAE40"/>
          </p15:clr>
        </p15:guide>
        <p15:guide id="2" pos="2381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el oBild NettoN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9F923DB-BF1F-59C8-155D-494790DC051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" y="0"/>
            <a:ext cx="7559674" cy="53276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7" name="Picture 6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C8911C5E-5FAB-4818-BBA4-A4CD24F3716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2658" y="4659273"/>
            <a:ext cx="1539787" cy="468351"/>
          </a:xfrm>
          <a:prstGeom prst="rect">
            <a:avLst/>
          </a:prstGeom>
        </p:spPr>
      </p:pic>
      <p:sp>
        <p:nvSpPr>
          <p:cNvPr id="10" name="Online Image Placeholder 9">
            <a:extLst>
              <a:ext uri="{FF2B5EF4-FFF2-40B4-BE49-F238E27FC236}">
                <a16:creationId xmlns:a16="http://schemas.microsoft.com/office/drawing/2014/main" id="{81ABC54E-9339-7F50-6DE9-E97AB589A24A}"/>
              </a:ext>
            </a:extLst>
          </p:cNvPr>
          <p:cNvSpPr>
            <a:spLocks noGrp="1"/>
          </p:cNvSpPr>
          <p:nvPr>
            <p:ph type="clipArt" sz="quarter" idx="26"/>
          </p:nvPr>
        </p:nvSpPr>
        <p:spPr>
          <a:xfrm>
            <a:off x="388414" y="3844204"/>
            <a:ext cx="566102" cy="566102"/>
          </a:xfrm>
          <a:solidFill>
            <a:schemeClr val="bg1">
              <a:lumMod val="65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3EE48BB-B5AC-DF43-4D4B-D2AF1E7EA322}"/>
              </a:ext>
            </a:extLst>
          </p:cNvPr>
          <p:cNvSpPr/>
          <p:nvPr userDrawn="1"/>
        </p:nvSpPr>
        <p:spPr>
          <a:xfrm>
            <a:off x="1086365" y="3843493"/>
            <a:ext cx="1616420" cy="578253"/>
          </a:xfrm>
          <a:prstGeom prst="rect">
            <a:avLst/>
          </a:prstGeom>
          <a:solidFill>
            <a:srgbClr val="05355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52BF317-E370-0679-3686-B76E5D5CADCA}"/>
              </a:ext>
            </a:extLst>
          </p:cNvPr>
          <p:cNvSpPr/>
          <p:nvPr userDrawn="1"/>
        </p:nvSpPr>
        <p:spPr>
          <a:xfrm>
            <a:off x="3779837" y="0"/>
            <a:ext cx="3779838" cy="4421746"/>
          </a:xfrm>
          <a:prstGeom prst="rect">
            <a:avLst/>
          </a:prstGeom>
          <a:solidFill>
            <a:srgbClr val="C3E0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6167F7F-6327-927D-B2EC-E3228DE6B95F}"/>
              </a:ext>
            </a:extLst>
          </p:cNvPr>
          <p:cNvSpPr txBox="1"/>
          <p:nvPr userDrawn="1"/>
        </p:nvSpPr>
        <p:spPr>
          <a:xfrm>
            <a:off x="4262198" y="306055"/>
            <a:ext cx="727090" cy="17953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>
              <a:lnSpc>
                <a:spcPts val="1400"/>
              </a:lnSpc>
            </a:pPr>
            <a:r>
              <a:rPr lang="de-CH" sz="1200" b="0" i="0" spc="-2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Programm</a:t>
            </a:r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A5CE7844-08D4-1808-62CF-FCD0891FB8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8414" y="306055"/>
            <a:ext cx="2764345" cy="2052832"/>
          </a:xfrm>
        </p:spPr>
        <p:txBody>
          <a:bodyPr wrap="square" lIns="0" tIns="0" rIns="0" bIns="0">
            <a:noAutofit/>
          </a:bodyPr>
          <a:lstStyle>
            <a:lvl1pPr marL="0" indent="0">
              <a:lnSpc>
                <a:spcPts val="1400"/>
              </a:lnSpc>
              <a:spcBef>
                <a:spcPts val="0"/>
              </a:spcBef>
              <a:buNone/>
              <a:defRPr sz="1200" spc="-20" baseline="0">
                <a:solidFill>
                  <a:srgbClr val="05355C"/>
                </a:solidFill>
              </a:defRPr>
            </a:lvl1pPr>
          </a:lstStyle>
          <a:p>
            <a:pPr>
              <a:lnSpc>
                <a:spcPts val="1400"/>
              </a:lnSpc>
            </a:pPr>
            <a:endParaRPr lang="de-CH" sz="1200" b="0" i="0" spc="-20" baseline="0">
              <a:solidFill>
                <a:srgbClr val="05355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 Placeholder 13">
            <a:extLst>
              <a:ext uri="{FF2B5EF4-FFF2-40B4-BE49-F238E27FC236}">
                <a16:creationId xmlns:a16="http://schemas.microsoft.com/office/drawing/2014/main" id="{1DF8F525-3154-C51E-3145-593651D27E4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88414" y="2657363"/>
            <a:ext cx="2764345" cy="566102"/>
          </a:xfrm>
        </p:spPr>
        <p:txBody>
          <a:bodyPr wrap="square" lIns="0" tIns="0" rIns="0" bIns="0">
            <a:noAutofit/>
          </a:bodyPr>
          <a:lstStyle>
            <a:lvl1pPr marL="0" indent="0">
              <a:lnSpc>
                <a:spcPts val="1000"/>
              </a:lnSpc>
              <a:spcBef>
                <a:spcPts val="0"/>
              </a:spcBef>
              <a:buNone/>
              <a:defRPr sz="850" b="0" spc="-20" baseline="0">
                <a:solidFill>
                  <a:srgbClr val="05355C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19" name="Text Placeholder 13">
            <a:extLst>
              <a:ext uri="{FF2B5EF4-FFF2-40B4-BE49-F238E27FC236}">
                <a16:creationId xmlns:a16="http://schemas.microsoft.com/office/drawing/2014/main" id="{D5913DA8-FB0D-F4D5-91F4-A3545568EF5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743292" y="1356363"/>
            <a:ext cx="2569153" cy="753580"/>
          </a:xfrm>
        </p:spPr>
        <p:txBody>
          <a:bodyPr wrap="square" lIns="0" tIns="0" rIns="0" bIns="0">
            <a:noAutofit/>
          </a:bodyPr>
          <a:lstStyle>
            <a:lvl1pPr marL="0" marR="0" indent="0" algn="l" defTabSz="457200" rtl="0" eaLnBrk="1" fontAlgn="auto" latinLnBrk="0" hangingPunct="1">
              <a:lnSpc>
                <a:spcPts val="11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850" b="0" i="0" spc="-1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ts val="1100"/>
              </a:lnSpc>
              <a:spcAft>
                <a:spcPts val="300"/>
              </a:spcAft>
            </a:pPr>
            <a:endParaRPr lang="de-CH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 Placeholder 13">
            <a:extLst>
              <a:ext uri="{FF2B5EF4-FFF2-40B4-BE49-F238E27FC236}">
                <a16:creationId xmlns:a16="http://schemas.microsoft.com/office/drawing/2014/main" id="{B7B5C5C5-3D14-1833-1696-83A69FFD210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262198" y="1357450"/>
            <a:ext cx="389315" cy="310150"/>
          </a:xfrm>
        </p:spPr>
        <p:txBody>
          <a:bodyPr wrap="square" lIns="0" tIns="0" rIns="0" bIns="0">
            <a:noAutofit/>
          </a:bodyPr>
          <a:lstStyle>
            <a:lvl1pPr marL="0" indent="0">
              <a:lnSpc>
                <a:spcPts val="1000"/>
              </a:lnSpc>
              <a:spcBef>
                <a:spcPts val="0"/>
              </a:spcBef>
              <a:buNone/>
              <a:defRPr sz="850" b="1" spc="-1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hr-HR"/>
              <a:t>00:00</a:t>
            </a:r>
            <a:endParaRPr lang="en-US"/>
          </a:p>
        </p:txBody>
      </p:sp>
      <p:sp>
        <p:nvSpPr>
          <p:cNvPr id="23" name="Text Placeholder 13">
            <a:extLst>
              <a:ext uri="{FF2B5EF4-FFF2-40B4-BE49-F238E27FC236}">
                <a16:creationId xmlns:a16="http://schemas.microsoft.com/office/drawing/2014/main" id="{E8A2AC0C-447F-6AC0-40A2-8809D728D9E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262198" y="2270324"/>
            <a:ext cx="389315" cy="310150"/>
          </a:xfrm>
        </p:spPr>
        <p:txBody>
          <a:bodyPr wrap="square" lIns="0" tIns="0" rIns="0" bIns="0">
            <a:noAutofit/>
          </a:bodyPr>
          <a:lstStyle>
            <a:lvl1pPr marL="0" indent="0">
              <a:lnSpc>
                <a:spcPts val="1000"/>
              </a:lnSpc>
              <a:spcBef>
                <a:spcPts val="0"/>
              </a:spcBef>
              <a:buNone/>
              <a:defRPr sz="850" b="1" spc="-1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hr-HR"/>
              <a:t>00:00</a:t>
            </a:r>
            <a:endParaRPr lang="en-US"/>
          </a:p>
        </p:txBody>
      </p:sp>
      <p:sp>
        <p:nvSpPr>
          <p:cNvPr id="28" name="Text Placeholder 13">
            <a:extLst>
              <a:ext uri="{FF2B5EF4-FFF2-40B4-BE49-F238E27FC236}">
                <a16:creationId xmlns:a16="http://schemas.microsoft.com/office/drawing/2014/main" id="{71889038-8ACD-1AD5-9DC3-B526F0EEABF6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743292" y="3188009"/>
            <a:ext cx="2569153" cy="462321"/>
          </a:xfrm>
        </p:spPr>
        <p:txBody>
          <a:bodyPr wrap="square" lIns="0" tIns="0" rIns="0" bIns="0">
            <a:noAutofit/>
          </a:bodyPr>
          <a:lstStyle>
            <a:lvl1pPr marL="0" marR="0" indent="0" algn="l" defTabSz="457200" rtl="0" eaLnBrk="1" fontAlgn="auto" latinLnBrk="0" hangingPunct="1">
              <a:lnSpc>
                <a:spcPts val="11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850" b="0" i="0" spc="-1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defTabSz="457200">
              <a:lnSpc>
                <a:spcPts val="1100"/>
              </a:lnSpc>
              <a:spcAft>
                <a:spcPts val="300"/>
              </a:spcAft>
              <a:defRPr/>
            </a:pPr>
            <a:endParaRPr lang="de-CH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 Placeholder 13">
            <a:extLst>
              <a:ext uri="{FF2B5EF4-FFF2-40B4-BE49-F238E27FC236}">
                <a16:creationId xmlns:a16="http://schemas.microsoft.com/office/drawing/2014/main" id="{86FA1C90-1025-F658-5EE4-2B47F8D3A31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262198" y="3192426"/>
            <a:ext cx="389315" cy="310150"/>
          </a:xfrm>
        </p:spPr>
        <p:txBody>
          <a:bodyPr wrap="square" lIns="0" tIns="0" rIns="0" bIns="0">
            <a:noAutofit/>
          </a:bodyPr>
          <a:lstStyle>
            <a:lvl1pPr marL="0" indent="0">
              <a:lnSpc>
                <a:spcPts val="1000"/>
              </a:lnSpc>
              <a:spcBef>
                <a:spcPts val="0"/>
              </a:spcBef>
              <a:buNone/>
              <a:defRPr sz="850" b="1" spc="-1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hr-HR"/>
              <a:t>00:00</a:t>
            </a:r>
            <a:endParaRPr lang="en-US"/>
          </a:p>
        </p:txBody>
      </p:sp>
      <p:sp>
        <p:nvSpPr>
          <p:cNvPr id="31" name="Text Placeholder 13">
            <a:extLst>
              <a:ext uri="{FF2B5EF4-FFF2-40B4-BE49-F238E27FC236}">
                <a16:creationId xmlns:a16="http://schemas.microsoft.com/office/drawing/2014/main" id="{4D09C46D-A286-643F-46A3-783A345FE9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262198" y="754391"/>
            <a:ext cx="389315" cy="310150"/>
          </a:xfrm>
        </p:spPr>
        <p:txBody>
          <a:bodyPr wrap="square" lIns="0" tIns="0" rIns="0" bIns="0">
            <a:noAutofit/>
          </a:bodyPr>
          <a:lstStyle>
            <a:lvl1pPr marL="0" indent="0">
              <a:lnSpc>
                <a:spcPts val="1000"/>
              </a:lnSpc>
              <a:spcBef>
                <a:spcPts val="0"/>
              </a:spcBef>
              <a:buNone/>
              <a:defRPr sz="850" b="1" spc="-1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hr-HR"/>
              <a:t>00:00</a:t>
            </a:r>
            <a:endParaRPr lang="en-US"/>
          </a:p>
        </p:txBody>
      </p:sp>
      <p:sp>
        <p:nvSpPr>
          <p:cNvPr id="32" name="Text Placeholder 13">
            <a:extLst>
              <a:ext uri="{FF2B5EF4-FFF2-40B4-BE49-F238E27FC236}">
                <a16:creationId xmlns:a16="http://schemas.microsoft.com/office/drawing/2014/main" id="{91373CD5-16B0-93DB-E2B0-24B1B52EEC5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4743292" y="2266230"/>
            <a:ext cx="2569153" cy="753580"/>
          </a:xfrm>
        </p:spPr>
        <p:txBody>
          <a:bodyPr wrap="square" lIns="0" tIns="0" rIns="0" bIns="0">
            <a:noAutofit/>
          </a:bodyPr>
          <a:lstStyle>
            <a:lvl1pPr marL="0" marR="0" indent="0" algn="l" defTabSz="457200" rtl="0" eaLnBrk="1" fontAlgn="auto" latinLnBrk="0" hangingPunct="1">
              <a:lnSpc>
                <a:spcPts val="11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850" b="0" i="0" spc="-1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ts val="1100"/>
              </a:lnSpc>
              <a:spcAft>
                <a:spcPts val="300"/>
              </a:spcAft>
            </a:pPr>
            <a:endParaRPr lang="de-CH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 Placeholder 37">
            <a:extLst>
              <a:ext uri="{FF2B5EF4-FFF2-40B4-BE49-F238E27FC236}">
                <a16:creationId xmlns:a16="http://schemas.microsoft.com/office/drawing/2014/main" id="{36BD070D-D195-3059-7E29-1EC0DB8A0D8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88938" y="2501053"/>
            <a:ext cx="2763821" cy="139355"/>
          </a:xfrm>
        </p:spPr>
        <p:txBody>
          <a:bodyPr wrap="square" lIns="0" tIns="0" rIns="0" bIns="0">
            <a:noAutofit/>
          </a:bodyPr>
          <a:lstStyle>
            <a:lvl1pPr>
              <a:buNone/>
              <a:defRPr sz="850" b="1"/>
            </a:lvl1pPr>
            <a:lvl2pPr>
              <a:buNone/>
              <a:defRPr sz="850" b="1"/>
            </a:lvl2pPr>
            <a:lvl3pPr>
              <a:buNone/>
              <a:defRPr sz="850" b="1"/>
            </a:lvl3pPr>
            <a:lvl4pPr>
              <a:buNone/>
              <a:defRPr sz="850" b="1"/>
            </a:lvl4pPr>
            <a:lvl5pPr>
              <a:buNone/>
              <a:defRPr sz="850" b="1"/>
            </a:lvl5pPr>
          </a:lstStyle>
          <a:p>
            <a:pPr lvl="0"/>
            <a:endParaRPr lang="en-US"/>
          </a:p>
        </p:txBody>
      </p:sp>
      <p:sp>
        <p:nvSpPr>
          <p:cNvPr id="34" name="Text Placeholder 37">
            <a:extLst>
              <a:ext uri="{FF2B5EF4-FFF2-40B4-BE49-F238E27FC236}">
                <a16:creationId xmlns:a16="http://schemas.microsoft.com/office/drawing/2014/main" id="{DBC3CB0F-9E96-AE6F-75B7-0467D7BCA646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1197325" y="3919035"/>
            <a:ext cx="1384008" cy="139944"/>
          </a:xfrm>
        </p:spPr>
        <p:txBody>
          <a:bodyPr wrap="square" lIns="0" tIns="0" rIns="0" bIns="0">
            <a:noAutofit/>
          </a:bodyPr>
          <a:lstStyle>
            <a:lvl1pPr>
              <a:buNone/>
              <a:defRPr sz="650" b="1">
                <a:solidFill>
                  <a:schemeClr val="bg1"/>
                </a:solidFill>
              </a:defRPr>
            </a:lvl1pPr>
            <a:lvl2pPr>
              <a:buNone/>
              <a:defRPr sz="850" b="1"/>
            </a:lvl2pPr>
            <a:lvl3pPr>
              <a:buNone/>
              <a:defRPr sz="850" b="1"/>
            </a:lvl3pPr>
            <a:lvl4pPr>
              <a:buNone/>
              <a:defRPr sz="850" b="1"/>
            </a:lvl4pPr>
            <a:lvl5pPr>
              <a:buNone/>
              <a:defRPr sz="850" b="1"/>
            </a:lvl5pPr>
          </a:lstStyle>
          <a:p>
            <a:pPr lvl="0"/>
            <a:endParaRPr lang="en-US"/>
          </a:p>
        </p:txBody>
      </p:sp>
      <p:sp>
        <p:nvSpPr>
          <p:cNvPr id="35" name="Text Placeholder 13">
            <a:extLst>
              <a:ext uri="{FF2B5EF4-FFF2-40B4-BE49-F238E27FC236}">
                <a16:creationId xmlns:a16="http://schemas.microsoft.com/office/drawing/2014/main" id="{249BEF35-ED7E-6984-7A70-1A741876564A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4743292" y="749974"/>
            <a:ext cx="2569153" cy="462321"/>
          </a:xfrm>
        </p:spPr>
        <p:txBody>
          <a:bodyPr wrap="square" lIns="0" tIns="0" rIns="0" bIns="0">
            <a:noAutofit/>
          </a:bodyPr>
          <a:lstStyle>
            <a:lvl1pPr marL="0" marR="0" indent="0" algn="l" defTabSz="457200" rtl="0" eaLnBrk="1" fontAlgn="auto" latinLnBrk="0" hangingPunct="1">
              <a:lnSpc>
                <a:spcPts val="11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850" b="0" i="0" spc="-1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defTabSz="457200">
              <a:lnSpc>
                <a:spcPts val="1100"/>
              </a:lnSpc>
              <a:spcAft>
                <a:spcPts val="300"/>
              </a:spcAft>
              <a:defRPr/>
            </a:pPr>
            <a:endParaRPr lang="de-CH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 Placeholder 37">
            <a:extLst>
              <a:ext uri="{FF2B5EF4-FFF2-40B4-BE49-F238E27FC236}">
                <a16:creationId xmlns:a16="http://schemas.microsoft.com/office/drawing/2014/main" id="{D9544B91-28A3-0BF9-585E-56FDFC60A002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1198014" y="4072078"/>
            <a:ext cx="1382712" cy="274637"/>
          </a:xfrm>
        </p:spPr>
        <p:txBody>
          <a:bodyPr wrap="square" lIns="0" tIns="0" rIns="0" bIns="0">
            <a:noAutofit/>
          </a:bodyPr>
          <a:lstStyle>
            <a:lvl1pPr>
              <a:buNone/>
              <a:defRPr sz="650">
                <a:solidFill>
                  <a:schemeClr val="bg1"/>
                </a:solidFill>
              </a:defRPr>
            </a:lvl1pPr>
            <a:lvl2pPr>
              <a:buNone/>
              <a:defRPr sz="650">
                <a:solidFill>
                  <a:schemeClr val="bg1"/>
                </a:solidFill>
              </a:defRPr>
            </a:lvl2pPr>
            <a:lvl3pPr>
              <a:buNone/>
              <a:defRPr sz="650">
                <a:solidFill>
                  <a:schemeClr val="bg1"/>
                </a:solidFill>
              </a:defRPr>
            </a:lvl3pPr>
            <a:lvl4pPr>
              <a:buNone/>
              <a:defRPr sz="650">
                <a:solidFill>
                  <a:schemeClr val="bg1"/>
                </a:solidFill>
              </a:defRPr>
            </a:lvl4pPr>
            <a:lvl5pPr>
              <a:buNone/>
              <a:defRPr sz="650">
                <a:solidFill>
                  <a:schemeClr val="bg1"/>
                </a:solidFill>
              </a:defRPr>
            </a:lvl5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7986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78" userDrawn="1">
          <p15:clr>
            <a:srgbClr val="FBAE40"/>
          </p15:clr>
        </p15:guide>
        <p15:guide id="2" pos="2381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el oBild Projektförder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6E8B05-D754-AD1B-0C09-DC9C9299B9A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2856" y="844057"/>
            <a:ext cx="3696976" cy="1020245"/>
          </a:xfrm>
        </p:spPr>
        <p:txBody>
          <a:bodyPr/>
          <a:lstStyle>
            <a:lvl1pPr marL="0" marR="0" indent="0" algn="l" defTabSz="710397" rtl="0" eaLnBrk="1" fontAlgn="auto" latinLnBrk="0" hangingPunct="1">
              <a:lnSpc>
                <a:spcPts val="29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750">
                <a:ln>
                  <a:noFill/>
                </a:ln>
                <a:solidFill>
                  <a:schemeClr val="bg1"/>
                </a:solidFill>
                <a:latin typeface="+mj-lt"/>
              </a:defRPr>
            </a:lvl1pPr>
            <a:lvl2pPr>
              <a:buNone/>
              <a:defRPr sz="2750">
                <a:ln>
                  <a:noFill/>
                </a:ln>
                <a:solidFill>
                  <a:schemeClr val="bg1"/>
                </a:solidFill>
                <a:latin typeface="+mj-lt"/>
              </a:defRPr>
            </a:lvl2pPr>
            <a:lvl3pPr>
              <a:buNone/>
              <a:defRPr sz="2750">
                <a:ln>
                  <a:noFill/>
                </a:ln>
                <a:solidFill>
                  <a:schemeClr val="bg1"/>
                </a:solidFill>
                <a:latin typeface="+mj-lt"/>
              </a:defRPr>
            </a:lvl3pPr>
            <a:lvl4pPr>
              <a:buNone/>
              <a:defRPr sz="2750">
                <a:ln>
                  <a:noFill/>
                </a:ln>
                <a:solidFill>
                  <a:schemeClr val="bg1"/>
                </a:solidFill>
                <a:latin typeface="+mj-lt"/>
              </a:defRPr>
            </a:lvl4pPr>
            <a:lvl5pPr>
              <a:buNone/>
              <a:defRPr sz="2750">
                <a:ln>
                  <a:noFill/>
                </a:ln>
                <a:solidFill>
                  <a:schemeClr val="bg1"/>
                </a:solidFill>
                <a:latin typeface="+mj-lt"/>
              </a:defRPr>
            </a:lvl5pPr>
          </a:lstStyle>
          <a:p>
            <a:pPr marL="0" marR="0" lvl="0" indent="0" algn="l" defTabSz="710397" rtl="0" eaLnBrk="1" fontAlgn="auto" latinLnBrk="0" hangingPunct="1">
              <a:lnSpc>
                <a:spcPts val="29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hr-HR" sz="2750" b="0" i="0" spc="-50" baseline="0" err="1">
                <a:solidFill>
                  <a:srgbClr val="FFFFFF"/>
                </a:solidFill>
                <a:latin typeface="+mj-lt"/>
                <a:cs typeface="Arial" panose="020B0604020202020204" pitchFamily="34" charset="0"/>
              </a:rPr>
              <a:t>Titel</a:t>
            </a:r>
            <a:r>
              <a:rPr lang="hr-HR" sz="2750" b="0" i="0" spc="-50" baseline="0">
                <a:solidFill>
                  <a:srgbClr val="FFFFFF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hr-HR" sz="2750" b="0" i="0" spc="-50" baseline="0" err="1">
                <a:solidFill>
                  <a:srgbClr val="FFFFFF"/>
                </a:solidFill>
                <a:latin typeface="+mj-lt"/>
                <a:cs typeface="Arial" panose="020B0604020202020204" pitchFamily="34" charset="0"/>
              </a:rPr>
              <a:t>des</a:t>
            </a:r>
            <a:br>
              <a:rPr lang="hr-HR" sz="2750" b="0" i="0" spc="-50" baseline="0">
                <a:solidFill>
                  <a:srgbClr val="FFFFFF"/>
                </a:solidFill>
                <a:latin typeface="+mj-lt"/>
                <a:cs typeface="Arial" panose="020B0604020202020204" pitchFamily="34" charset="0"/>
              </a:rPr>
            </a:br>
            <a:r>
              <a:rPr lang="hr-HR" sz="2750" b="0" i="0" spc="-50" baseline="0" err="1">
                <a:solidFill>
                  <a:srgbClr val="FFFFFF"/>
                </a:solidFill>
                <a:latin typeface="+mj-lt"/>
                <a:cs typeface="Arial" panose="020B0604020202020204" pitchFamily="34" charset="0"/>
              </a:rPr>
              <a:t>Events</a:t>
            </a:r>
            <a:endParaRPr lang="de-CH" sz="2750" b="0" i="0" spc="-50" baseline="0">
              <a:solidFill>
                <a:srgbClr val="FFFFFF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DF94F35C-2E02-2D92-824E-B82F44D8D68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54520" y="554431"/>
            <a:ext cx="1746336" cy="220748"/>
          </a:xfrm>
        </p:spPr>
        <p:txBody>
          <a:bodyPr>
            <a:noAutofit/>
          </a:bodyPr>
          <a:lstStyle>
            <a:lvl1pPr>
              <a:buNone/>
              <a:defRPr sz="840" b="1" spc="-20" baseline="0">
                <a:solidFill>
                  <a:srgbClr val="EF6E00"/>
                </a:solidFill>
              </a:defRPr>
            </a:lvl1pPr>
            <a:lvl2pPr>
              <a:buNone/>
              <a:defRPr sz="1000">
                <a:solidFill>
                  <a:srgbClr val="EF6E00"/>
                </a:solidFill>
              </a:defRPr>
            </a:lvl2pPr>
            <a:lvl3pPr>
              <a:buNone/>
              <a:defRPr sz="1000">
                <a:solidFill>
                  <a:srgbClr val="EF6E00"/>
                </a:solidFill>
              </a:defRPr>
            </a:lvl3pPr>
            <a:lvl4pPr>
              <a:buNone/>
              <a:defRPr sz="1000">
                <a:solidFill>
                  <a:srgbClr val="EF6E00"/>
                </a:solidFill>
              </a:defRPr>
            </a:lvl4pPr>
            <a:lvl5pPr>
              <a:buNone/>
              <a:defRPr sz="1000">
                <a:solidFill>
                  <a:srgbClr val="EF6E00"/>
                </a:solidFill>
              </a:defRPr>
            </a:lvl5pPr>
          </a:lstStyle>
          <a:p>
            <a:pPr>
              <a:lnSpc>
                <a:spcPts val="1300"/>
              </a:lnSpc>
            </a:pPr>
            <a:r>
              <a:rPr lang="de-CH" sz="840" b="1" i="0" spc="-20" baseline="0">
                <a:solidFill>
                  <a:srgbClr val="EF6E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Programm-Name</a:t>
            </a:r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C4B5A5DC-87AC-8E26-247A-CFF17404780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4859" y="2057641"/>
            <a:ext cx="3287774" cy="606183"/>
          </a:xfrm>
        </p:spPr>
        <p:txBody>
          <a:bodyPr/>
          <a:lstStyle>
            <a:lvl1pPr marL="0" indent="0">
              <a:lnSpc>
                <a:spcPts val="1300"/>
              </a:lnSpc>
              <a:spcBef>
                <a:spcPts val="0"/>
              </a:spcBef>
              <a:buNone/>
              <a:defRPr sz="1200" spc="-20" baseline="0">
                <a:solidFill>
                  <a:schemeClr val="bg1"/>
                </a:solidFill>
              </a:defRPr>
            </a:lvl1pPr>
          </a:lstStyle>
          <a:p>
            <a:pPr>
              <a:lnSpc>
                <a:spcPts val="1300"/>
              </a:lnSpc>
            </a:pPr>
            <a:r>
              <a:rPr lang="de-CH" sz="1200" b="0" i="0" spc="-20" baseline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YY. Monat. Jahr, Zeit, Veranstaltungsort, Sprachen, evtl. weitere wichtige Infos über max. drei Zeilen</a:t>
            </a:r>
          </a:p>
        </p:txBody>
      </p:sp>
    </p:spTree>
    <p:extLst>
      <p:ext uri="{BB962C8B-B14F-4D97-AF65-F5344CB8AC3E}">
        <p14:creationId xmlns:p14="http://schemas.microsoft.com/office/powerpoint/2010/main" val="4442499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78" userDrawn="1">
          <p15:clr>
            <a:srgbClr val="FBAE40"/>
          </p15:clr>
        </p15:guide>
        <p15:guide id="2" pos="2381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 oBild NettoN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9F923DB-BF1F-59C8-155D-494790DC051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" y="0"/>
            <a:ext cx="7559674" cy="53276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8911C5E-5FAB-4818-BBA4-A4CD24F3716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1132" y="4659273"/>
            <a:ext cx="1422838" cy="46835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F22E1ED-AB74-F9BD-10CC-7182DD86EFC9}"/>
              </a:ext>
            </a:extLst>
          </p:cNvPr>
          <p:cNvSpPr/>
          <p:nvPr userDrawn="1"/>
        </p:nvSpPr>
        <p:spPr>
          <a:xfrm>
            <a:off x="388414" y="3843493"/>
            <a:ext cx="1616420" cy="578253"/>
          </a:xfrm>
          <a:prstGeom prst="rect">
            <a:avLst/>
          </a:prstGeom>
          <a:solidFill>
            <a:srgbClr val="C3E0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AA338FB-4524-1A85-CB64-1F44557FC9D2}"/>
              </a:ext>
            </a:extLst>
          </p:cNvPr>
          <p:cNvSpPr/>
          <p:nvPr userDrawn="1"/>
        </p:nvSpPr>
        <p:spPr>
          <a:xfrm>
            <a:off x="3779837" y="0"/>
            <a:ext cx="3779838" cy="4421746"/>
          </a:xfrm>
          <a:prstGeom prst="rect">
            <a:avLst/>
          </a:prstGeom>
          <a:solidFill>
            <a:srgbClr val="05355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AC247AE-FE20-CA20-DC4E-2A51DFCCEB1C}"/>
              </a:ext>
            </a:extLst>
          </p:cNvPr>
          <p:cNvSpPr txBox="1"/>
          <p:nvPr userDrawn="1"/>
        </p:nvSpPr>
        <p:spPr>
          <a:xfrm>
            <a:off x="4262197" y="306055"/>
            <a:ext cx="778045" cy="17953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>
              <a:lnSpc>
                <a:spcPts val="1400"/>
              </a:lnSpc>
            </a:pPr>
            <a:r>
              <a:rPr lang="de-CH" sz="1200" b="0" i="0" spc="-2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Programme</a:t>
            </a:r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1BC9999C-DA1B-992B-A5C1-4381D93278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8414" y="306055"/>
            <a:ext cx="2764345" cy="2052832"/>
          </a:xfrm>
        </p:spPr>
        <p:txBody>
          <a:bodyPr wrap="square" lIns="0" tIns="0" rIns="0" bIns="0">
            <a:noAutofit/>
          </a:bodyPr>
          <a:lstStyle>
            <a:lvl1pPr marL="0" indent="0">
              <a:lnSpc>
                <a:spcPts val="1400"/>
              </a:lnSpc>
              <a:spcBef>
                <a:spcPts val="0"/>
              </a:spcBef>
              <a:buNone/>
              <a:defRPr sz="1200" spc="-20" baseline="0">
                <a:solidFill>
                  <a:srgbClr val="05355C"/>
                </a:solidFill>
              </a:defRPr>
            </a:lvl1pPr>
          </a:lstStyle>
          <a:p>
            <a:pPr>
              <a:lnSpc>
                <a:spcPts val="1400"/>
              </a:lnSpc>
            </a:pPr>
            <a:endParaRPr lang="de-CH" sz="1200" b="0" i="0" spc="-20" baseline="0">
              <a:solidFill>
                <a:srgbClr val="05355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CB63B947-4A57-C33F-3574-99B61435BB8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88414" y="2657363"/>
            <a:ext cx="2764345" cy="566102"/>
          </a:xfrm>
        </p:spPr>
        <p:txBody>
          <a:bodyPr wrap="square" lIns="0" tIns="0" rIns="0" bIns="0">
            <a:noAutofit/>
          </a:bodyPr>
          <a:lstStyle>
            <a:lvl1pPr marL="0" indent="0">
              <a:lnSpc>
                <a:spcPts val="1000"/>
              </a:lnSpc>
              <a:spcBef>
                <a:spcPts val="0"/>
              </a:spcBef>
              <a:buNone/>
              <a:defRPr sz="850" b="0" spc="-20" baseline="0">
                <a:solidFill>
                  <a:srgbClr val="05355C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16" name="Text Placeholder 13">
            <a:extLst>
              <a:ext uri="{FF2B5EF4-FFF2-40B4-BE49-F238E27FC236}">
                <a16:creationId xmlns:a16="http://schemas.microsoft.com/office/drawing/2014/main" id="{2BAE8F88-CCBB-E380-4965-45F6D0E14B9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04620" y="4062274"/>
            <a:ext cx="1378762" cy="297691"/>
          </a:xfrm>
        </p:spPr>
        <p:txBody>
          <a:bodyPr wrap="square" lIns="0" tIns="0" rIns="0" bIns="0">
            <a:noAutofit/>
          </a:bodyPr>
          <a:lstStyle>
            <a:lvl1pPr marL="0" indent="0">
              <a:lnSpc>
                <a:spcPts val="800"/>
              </a:lnSpc>
              <a:spcBef>
                <a:spcPts val="0"/>
              </a:spcBef>
              <a:buNone/>
              <a:defRPr sz="650" b="0" spc="0" baseline="0">
                <a:solidFill>
                  <a:schemeClr val="tx1"/>
                </a:solidFill>
              </a:defRPr>
            </a:lvl1pPr>
          </a:lstStyle>
          <a:p>
            <a:pPr>
              <a:lnSpc>
                <a:spcPts val="800"/>
              </a:lnSpc>
            </a:pPr>
            <a:endParaRPr lang="de-CH" sz="650" b="0" i="0" spc="0" baseline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 Placeholder 13">
            <a:extLst>
              <a:ext uri="{FF2B5EF4-FFF2-40B4-BE49-F238E27FC236}">
                <a16:creationId xmlns:a16="http://schemas.microsoft.com/office/drawing/2014/main" id="{B5139988-A94C-9A02-900B-EFB53D379A3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743292" y="749974"/>
            <a:ext cx="2569153" cy="451556"/>
          </a:xfrm>
        </p:spPr>
        <p:txBody>
          <a:bodyPr wrap="square" lIns="0" tIns="0" rIns="0" bIns="0">
            <a:noAutofit/>
          </a:bodyPr>
          <a:lstStyle>
            <a:lvl1pPr marL="0" indent="0" algn="l">
              <a:lnSpc>
                <a:spcPts val="1200"/>
              </a:lnSpc>
              <a:spcBef>
                <a:spcPts val="0"/>
              </a:spcBef>
              <a:buNone/>
              <a:defRPr sz="850" b="0" i="0" spc="-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ts val="1100"/>
              </a:lnSpc>
              <a:spcAft>
                <a:spcPts val="300"/>
              </a:spcAft>
            </a:pPr>
            <a:endParaRPr lang="de-CH" sz="850" b="0" i="0" spc="-10" baseline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 Placeholder 13">
            <a:extLst>
              <a:ext uri="{FF2B5EF4-FFF2-40B4-BE49-F238E27FC236}">
                <a16:creationId xmlns:a16="http://schemas.microsoft.com/office/drawing/2014/main" id="{5D5875E0-9D83-84D6-E344-D92323FCB87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743292" y="1356363"/>
            <a:ext cx="2569153" cy="753580"/>
          </a:xfrm>
        </p:spPr>
        <p:txBody>
          <a:bodyPr wrap="square" lIns="0" tIns="0" rIns="0" bIns="0">
            <a:noAutofit/>
          </a:bodyPr>
          <a:lstStyle>
            <a:lvl1pPr marL="0" marR="0" indent="0" algn="l" defTabSz="457200" rtl="0" eaLnBrk="1" fontAlgn="auto" latinLnBrk="0" hangingPunct="1">
              <a:lnSpc>
                <a:spcPts val="11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850" b="0" i="0" spc="-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ts val="1100"/>
              </a:lnSpc>
              <a:spcAft>
                <a:spcPts val="300"/>
              </a:spcAft>
            </a:pPr>
            <a:endParaRPr lang="de-CH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 Placeholder 13">
            <a:extLst>
              <a:ext uri="{FF2B5EF4-FFF2-40B4-BE49-F238E27FC236}">
                <a16:creationId xmlns:a16="http://schemas.microsoft.com/office/drawing/2014/main" id="{B85DDE1F-F548-FD59-2163-C319C9F721B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262198" y="1357450"/>
            <a:ext cx="389315" cy="310150"/>
          </a:xfrm>
        </p:spPr>
        <p:txBody>
          <a:bodyPr wrap="square" lIns="0" tIns="0" rIns="0" bIns="0">
            <a:noAutofit/>
          </a:bodyPr>
          <a:lstStyle>
            <a:lvl1pPr marL="0" indent="0">
              <a:lnSpc>
                <a:spcPts val="1000"/>
              </a:lnSpc>
              <a:spcBef>
                <a:spcPts val="0"/>
              </a:spcBef>
              <a:buNone/>
              <a:defRPr sz="850" b="1" spc="-1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hr-HR"/>
              <a:t>00:00</a:t>
            </a:r>
            <a:endParaRPr lang="en-US"/>
          </a:p>
        </p:txBody>
      </p:sp>
      <p:sp>
        <p:nvSpPr>
          <p:cNvPr id="28" name="Text Placeholder 13">
            <a:extLst>
              <a:ext uri="{FF2B5EF4-FFF2-40B4-BE49-F238E27FC236}">
                <a16:creationId xmlns:a16="http://schemas.microsoft.com/office/drawing/2014/main" id="{910A3D8C-2BDE-BAAB-F036-47D5740EFC3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262198" y="2270324"/>
            <a:ext cx="389315" cy="310150"/>
          </a:xfrm>
        </p:spPr>
        <p:txBody>
          <a:bodyPr wrap="square" lIns="0" tIns="0" rIns="0" bIns="0">
            <a:noAutofit/>
          </a:bodyPr>
          <a:lstStyle>
            <a:lvl1pPr marL="0" indent="0">
              <a:lnSpc>
                <a:spcPts val="1000"/>
              </a:lnSpc>
              <a:spcBef>
                <a:spcPts val="0"/>
              </a:spcBef>
              <a:buNone/>
              <a:defRPr sz="850" b="1" spc="-1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hr-HR"/>
              <a:t>00:00</a:t>
            </a:r>
            <a:endParaRPr lang="en-US"/>
          </a:p>
        </p:txBody>
      </p:sp>
      <p:sp>
        <p:nvSpPr>
          <p:cNvPr id="30" name="Text Placeholder 13">
            <a:extLst>
              <a:ext uri="{FF2B5EF4-FFF2-40B4-BE49-F238E27FC236}">
                <a16:creationId xmlns:a16="http://schemas.microsoft.com/office/drawing/2014/main" id="{C8FC6A1C-5F0A-B0D3-25EC-3F1C381BF8E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743292" y="3188009"/>
            <a:ext cx="2569153" cy="462321"/>
          </a:xfrm>
        </p:spPr>
        <p:txBody>
          <a:bodyPr wrap="square" lIns="0" tIns="0" rIns="0" bIns="0">
            <a:noAutofit/>
          </a:bodyPr>
          <a:lstStyle>
            <a:lvl1pPr marL="0" marR="0" indent="0" algn="l" defTabSz="457200" rtl="0" eaLnBrk="1" fontAlgn="auto" latinLnBrk="0" hangingPunct="1">
              <a:lnSpc>
                <a:spcPts val="11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850" b="0" i="0" spc="-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defTabSz="457200">
              <a:lnSpc>
                <a:spcPts val="1100"/>
              </a:lnSpc>
              <a:spcAft>
                <a:spcPts val="300"/>
              </a:spcAft>
              <a:defRPr/>
            </a:pPr>
            <a:endParaRPr lang="de-CH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 Placeholder 13">
            <a:extLst>
              <a:ext uri="{FF2B5EF4-FFF2-40B4-BE49-F238E27FC236}">
                <a16:creationId xmlns:a16="http://schemas.microsoft.com/office/drawing/2014/main" id="{30F4AED5-8F3A-45C1-719A-2D170B68B76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262198" y="3192426"/>
            <a:ext cx="389315" cy="310150"/>
          </a:xfrm>
        </p:spPr>
        <p:txBody>
          <a:bodyPr wrap="square" lIns="0" tIns="0" rIns="0" bIns="0">
            <a:noAutofit/>
          </a:bodyPr>
          <a:lstStyle>
            <a:lvl1pPr marL="0" indent="0">
              <a:lnSpc>
                <a:spcPts val="1000"/>
              </a:lnSpc>
              <a:spcBef>
                <a:spcPts val="0"/>
              </a:spcBef>
              <a:buNone/>
              <a:defRPr sz="850" b="1" spc="-1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hr-HR"/>
              <a:t>00:00</a:t>
            </a:r>
            <a:endParaRPr lang="en-US"/>
          </a:p>
        </p:txBody>
      </p:sp>
      <p:sp>
        <p:nvSpPr>
          <p:cNvPr id="32" name="Text Placeholder 13">
            <a:extLst>
              <a:ext uri="{FF2B5EF4-FFF2-40B4-BE49-F238E27FC236}">
                <a16:creationId xmlns:a16="http://schemas.microsoft.com/office/drawing/2014/main" id="{FCB8F66A-9A66-C142-E942-32E639293B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262198" y="754391"/>
            <a:ext cx="389315" cy="310150"/>
          </a:xfrm>
        </p:spPr>
        <p:txBody>
          <a:bodyPr wrap="square" lIns="0" tIns="0" rIns="0" bIns="0">
            <a:noAutofit/>
          </a:bodyPr>
          <a:lstStyle>
            <a:lvl1pPr marL="0" indent="0">
              <a:lnSpc>
                <a:spcPts val="1000"/>
              </a:lnSpc>
              <a:spcBef>
                <a:spcPts val="0"/>
              </a:spcBef>
              <a:buNone/>
              <a:defRPr sz="850" b="1" spc="-1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hr-HR"/>
              <a:t>00:00</a:t>
            </a:r>
            <a:endParaRPr lang="en-US"/>
          </a:p>
        </p:txBody>
      </p:sp>
      <p:sp>
        <p:nvSpPr>
          <p:cNvPr id="33" name="Text Placeholder 13">
            <a:extLst>
              <a:ext uri="{FF2B5EF4-FFF2-40B4-BE49-F238E27FC236}">
                <a16:creationId xmlns:a16="http://schemas.microsoft.com/office/drawing/2014/main" id="{34F6C000-D1D6-1894-C9FB-6542207570F4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4743292" y="2266230"/>
            <a:ext cx="2569153" cy="753580"/>
          </a:xfrm>
        </p:spPr>
        <p:txBody>
          <a:bodyPr wrap="square" lIns="0" tIns="0" rIns="0" bIns="0">
            <a:noAutofit/>
          </a:bodyPr>
          <a:lstStyle>
            <a:lvl1pPr marL="0" marR="0" indent="0" algn="l" defTabSz="457200" rtl="0" eaLnBrk="1" fontAlgn="auto" latinLnBrk="0" hangingPunct="1">
              <a:lnSpc>
                <a:spcPts val="11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850" b="0" i="0" spc="-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ts val="1100"/>
              </a:lnSpc>
              <a:spcAft>
                <a:spcPts val="300"/>
              </a:spcAft>
            </a:pPr>
            <a:endParaRPr lang="de-CH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 Placeholder 37">
            <a:extLst>
              <a:ext uri="{FF2B5EF4-FFF2-40B4-BE49-F238E27FC236}">
                <a16:creationId xmlns:a16="http://schemas.microsoft.com/office/drawing/2014/main" id="{25EA7776-8848-91FB-CE81-09CD8A5590B7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88938" y="2501053"/>
            <a:ext cx="2763821" cy="139355"/>
          </a:xfrm>
        </p:spPr>
        <p:txBody>
          <a:bodyPr wrap="square" lIns="0" tIns="0" rIns="0" bIns="0">
            <a:noAutofit/>
          </a:bodyPr>
          <a:lstStyle>
            <a:lvl1pPr>
              <a:buNone/>
              <a:defRPr sz="850" b="1"/>
            </a:lvl1pPr>
            <a:lvl2pPr>
              <a:buNone/>
              <a:defRPr sz="850" b="1"/>
            </a:lvl2pPr>
            <a:lvl3pPr>
              <a:buNone/>
              <a:defRPr sz="850" b="1"/>
            </a:lvl3pPr>
            <a:lvl4pPr>
              <a:buNone/>
              <a:defRPr sz="850" b="1"/>
            </a:lvl4pPr>
            <a:lvl5pPr>
              <a:buNone/>
              <a:defRPr sz="850" b="1"/>
            </a:lvl5pPr>
          </a:lstStyle>
          <a:p>
            <a:pPr lvl="0"/>
            <a:endParaRPr lang="en-US"/>
          </a:p>
        </p:txBody>
      </p:sp>
      <p:sp>
        <p:nvSpPr>
          <p:cNvPr id="35" name="Text Placeholder 37">
            <a:extLst>
              <a:ext uri="{FF2B5EF4-FFF2-40B4-BE49-F238E27FC236}">
                <a16:creationId xmlns:a16="http://schemas.microsoft.com/office/drawing/2014/main" id="{9E01BAC8-5A89-F218-68E9-998D7CB149F9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499374" y="3919035"/>
            <a:ext cx="1384008" cy="139944"/>
          </a:xfrm>
        </p:spPr>
        <p:txBody>
          <a:bodyPr wrap="square" lIns="0" tIns="0" rIns="0" bIns="0">
            <a:noAutofit/>
          </a:bodyPr>
          <a:lstStyle>
            <a:lvl1pPr>
              <a:buNone/>
              <a:defRPr sz="650" b="1"/>
            </a:lvl1pPr>
            <a:lvl2pPr>
              <a:buNone/>
              <a:defRPr sz="850" b="1"/>
            </a:lvl2pPr>
            <a:lvl3pPr>
              <a:buNone/>
              <a:defRPr sz="850" b="1"/>
            </a:lvl3pPr>
            <a:lvl4pPr>
              <a:buNone/>
              <a:defRPr sz="850" b="1"/>
            </a:lvl4pPr>
            <a:lvl5pPr>
              <a:buNone/>
              <a:defRPr sz="850" b="1"/>
            </a:lvl5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8819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Titel oBild NettoN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9F923DB-BF1F-59C8-155D-494790DC051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" y="0"/>
            <a:ext cx="7559674" cy="53276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C40B24F-DBE3-3564-D9B3-C1CBFE056E01}"/>
              </a:ext>
            </a:extLst>
          </p:cNvPr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1132" y="4659273"/>
            <a:ext cx="1422838" cy="468351"/>
          </a:xfrm>
          <a:prstGeom prst="rect">
            <a:avLst/>
          </a:prstGeom>
        </p:spPr>
      </p:pic>
      <p:sp>
        <p:nvSpPr>
          <p:cNvPr id="7" name="Online Image Placeholder 9">
            <a:extLst>
              <a:ext uri="{FF2B5EF4-FFF2-40B4-BE49-F238E27FC236}">
                <a16:creationId xmlns:a16="http://schemas.microsoft.com/office/drawing/2014/main" id="{C09E9B11-6FA2-6975-FE8E-C7CFDBD2B9C9}"/>
              </a:ext>
            </a:extLst>
          </p:cNvPr>
          <p:cNvSpPr>
            <a:spLocks noGrp="1"/>
          </p:cNvSpPr>
          <p:nvPr>
            <p:ph type="clipArt" sz="quarter" idx="26"/>
          </p:nvPr>
        </p:nvSpPr>
        <p:spPr>
          <a:xfrm>
            <a:off x="388414" y="3844204"/>
            <a:ext cx="566102" cy="566102"/>
          </a:xfrm>
          <a:solidFill>
            <a:schemeClr val="bg1">
              <a:lumMod val="65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2155342-580A-E3B0-73FF-09800CBB6CE2}"/>
              </a:ext>
            </a:extLst>
          </p:cNvPr>
          <p:cNvSpPr/>
          <p:nvPr userDrawn="1"/>
        </p:nvSpPr>
        <p:spPr>
          <a:xfrm>
            <a:off x="1081709" y="3843493"/>
            <a:ext cx="1616420" cy="578253"/>
          </a:xfrm>
          <a:prstGeom prst="rect">
            <a:avLst/>
          </a:prstGeom>
          <a:solidFill>
            <a:srgbClr val="C3E0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2600986-F633-C292-499E-64B6C9337DD7}"/>
              </a:ext>
            </a:extLst>
          </p:cNvPr>
          <p:cNvSpPr/>
          <p:nvPr userDrawn="1"/>
        </p:nvSpPr>
        <p:spPr>
          <a:xfrm>
            <a:off x="3779837" y="0"/>
            <a:ext cx="3779838" cy="4421746"/>
          </a:xfrm>
          <a:prstGeom prst="rect">
            <a:avLst/>
          </a:prstGeom>
          <a:solidFill>
            <a:srgbClr val="05355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225ED94-3A30-F753-1659-97128C7BED3D}"/>
              </a:ext>
            </a:extLst>
          </p:cNvPr>
          <p:cNvSpPr txBox="1"/>
          <p:nvPr userDrawn="1"/>
        </p:nvSpPr>
        <p:spPr>
          <a:xfrm>
            <a:off x="4262198" y="306055"/>
            <a:ext cx="791298" cy="17953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>
              <a:lnSpc>
                <a:spcPts val="1400"/>
              </a:lnSpc>
            </a:pPr>
            <a:r>
              <a:rPr lang="de-CH" sz="1200" b="0" i="0" spc="-2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Programme</a:t>
            </a:r>
          </a:p>
        </p:txBody>
      </p:sp>
      <p:sp>
        <p:nvSpPr>
          <p:cNvPr id="16" name="Text Placeholder 13">
            <a:extLst>
              <a:ext uri="{FF2B5EF4-FFF2-40B4-BE49-F238E27FC236}">
                <a16:creationId xmlns:a16="http://schemas.microsoft.com/office/drawing/2014/main" id="{66DB55FA-7FBB-17D8-0EF0-64503A4D31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8414" y="306055"/>
            <a:ext cx="2764345" cy="2052832"/>
          </a:xfrm>
        </p:spPr>
        <p:txBody>
          <a:bodyPr wrap="square" lIns="0" tIns="0" rIns="0" bIns="0">
            <a:noAutofit/>
          </a:bodyPr>
          <a:lstStyle>
            <a:lvl1pPr marL="0" indent="0">
              <a:lnSpc>
                <a:spcPts val="1400"/>
              </a:lnSpc>
              <a:spcBef>
                <a:spcPts val="0"/>
              </a:spcBef>
              <a:buNone/>
              <a:defRPr sz="1200" spc="-20" baseline="0">
                <a:solidFill>
                  <a:srgbClr val="05355C"/>
                </a:solidFill>
              </a:defRPr>
            </a:lvl1pPr>
          </a:lstStyle>
          <a:p>
            <a:pPr>
              <a:lnSpc>
                <a:spcPts val="1400"/>
              </a:lnSpc>
            </a:pPr>
            <a:endParaRPr lang="de-CH" sz="1200" b="0" i="0" spc="-20" baseline="0">
              <a:solidFill>
                <a:srgbClr val="05355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 Placeholder 13">
            <a:extLst>
              <a:ext uri="{FF2B5EF4-FFF2-40B4-BE49-F238E27FC236}">
                <a16:creationId xmlns:a16="http://schemas.microsoft.com/office/drawing/2014/main" id="{11BF490D-E211-4F20-01A4-8A39676BA28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88414" y="2657363"/>
            <a:ext cx="2764345" cy="566102"/>
          </a:xfrm>
        </p:spPr>
        <p:txBody>
          <a:bodyPr wrap="square" lIns="0" tIns="0" rIns="0" bIns="0">
            <a:noAutofit/>
          </a:bodyPr>
          <a:lstStyle>
            <a:lvl1pPr marL="0" indent="0">
              <a:lnSpc>
                <a:spcPts val="1000"/>
              </a:lnSpc>
              <a:spcBef>
                <a:spcPts val="0"/>
              </a:spcBef>
              <a:buNone/>
              <a:defRPr sz="850" b="0" spc="-20" baseline="0">
                <a:solidFill>
                  <a:srgbClr val="05355C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21" name="Text Placeholder 13">
            <a:extLst>
              <a:ext uri="{FF2B5EF4-FFF2-40B4-BE49-F238E27FC236}">
                <a16:creationId xmlns:a16="http://schemas.microsoft.com/office/drawing/2014/main" id="{D832EF52-C8D3-1607-CE27-E390A639820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97915" y="4062274"/>
            <a:ext cx="1378762" cy="297691"/>
          </a:xfrm>
        </p:spPr>
        <p:txBody>
          <a:bodyPr wrap="square" lIns="0" tIns="0" rIns="0" bIns="0">
            <a:noAutofit/>
          </a:bodyPr>
          <a:lstStyle>
            <a:lvl1pPr marL="0" indent="0">
              <a:lnSpc>
                <a:spcPts val="800"/>
              </a:lnSpc>
              <a:spcBef>
                <a:spcPts val="0"/>
              </a:spcBef>
              <a:buNone/>
              <a:defRPr sz="650" b="0" spc="0" baseline="0">
                <a:solidFill>
                  <a:schemeClr val="tx1"/>
                </a:solidFill>
              </a:defRPr>
            </a:lvl1pPr>
          </a:lstStyle>
          <a:p>
            <a:pPr>
              <a:lnSpc>
                <a:spcPts val="800"/>
              </a:lnSpc>
            </a:pPr>
            <a:endParaRPr lang="de-CH" sz="650" b="0" i="0" spc="0" baseline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 Placeholder 13">
            <a:extLst>
              <a:ext uri="{FF2B5EF4-FFF2-40B4-BE49-F238E27FC236}">
                <a16:creationId xmlns:a16="http://schemas.microsoft.com/office/drawing/2014/main" id="{9EB13185-93B2-0308-E36D-64AB0015D96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743292" y="749974"/>
            <a:ext cx="2569153" cy="451556"/>
          </a:xfrm>
        </p:spPr>
        <p:txBody>
          <a:bodyPr wrap="square" lIns="0" tIns="0" rIns="0" bIns="0">
            <a:noAutofit/>
          </a:bodyPr>
          <a:lstStyle>
            <a:lvl1pPr marL="0" indent="0" algn="l">
              <a:lnSpc>
                <a:spcPts val="1200"/>
              </a:lnSpc>
              <a:spcBef>
                <a:spcPts val="0"/>
              </a:spcBef>
              <a:buNone/>
              <a:defRPr sz="850" b="0" i="0" spc="-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ts val="1100"/>
              </a:lnSpc>
              <a:spcAft>
                <a:spcPts val="300"/>
              </a:spcAft>
            </a:pPr>
            <a:endParaRPr lang="de-CH" sz="850" b="0" i="0" spc="-10" baseline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 Placeholder 13">
            <a:extLst>
              <a:ext uri="{FF2B5EF4-FFF2-40B4-BE49-F238E27FC236}">
                <a16:creationId xmlns:a16="http://schemas.microsoft.com/office/drawing/2014/main" id="{585FB72A-3DCD-AB9E-C3D5-FC8EFD6F5EA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743292" y="1356363"/>
            <a:ext cx="2569153" cy="753580"/>
          </a:xfrm>
        </p:spPr>
        <p:txBody>
          <a:bodyPr wrap="square" lIns="0" tIns="0" rIns="0" bIns="0">
            <a:noAutofit/>
          </a:bodyPr>
          <a:lstStyle>
            <a:lvl1pPr marL="0" marR="0" indent="0" algn="l" defTabSz="457200" rtl="0" eaLnBrk="1" fontAlgn="auto" latinLnBrk="0" hangingPunct="1">
              <a:lnSpc>
                <a:spcPts val="11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850" b="0" i="0" spc="-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ts val="1100"/>
              </a:lnSpc>
              <a:spcAft>
                <a:spcPts val="300"/>
              </a:spcAft>
            </a:pPr>
            <a:endParaRPr lang="de-CH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 Placeholder 13">
            <a:extLst>
              <a:ext uri="{FF2B5EF4-FFF2-40B4-BE49-F238E27FC236}">
                <a16:creationId xmlns:a16="http://schemas.microsoft.com/office/drawing/2014/main" id="{5AB9A4F0-BFEA-FF86-8E31-134053046BE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262198" y="1357450"/>
            <a:ext cx="389315" cy="310150"/>
          </a:xfrm>
        </p:spPr>
        <p:txBody>
          <a:bodyPr wrap="square" lIns="0" tIns="0" rIns="0" bIns="0">
            <a:noAutofit/>
          </a:bodyPr>
          <a:lstStyle>
            <a:lvl1pPr marL="0" indent="0">
              <a:lnSpc>
                <a:spcPts val="1000"/>
              </a:lnSpc>
              <a:spcBef>
                <a:spcPts val="0"/>
              </a:spcBef>
              <a:buNone/>
              <a:defRPr sz="850" b="1" spc="-1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hr-HR"/>
              <a:t>00:00</a:t>
            </a:r>
            <a:endParaRPr lang="en-US"/>
          </a:p>
        </p:txBody>
      </p:sp>
      <p:sp>
        <p:nvSpPr>
          <p:cNvPr id="31" name="Text Placeholder 13">
            <a:extLst>
              <a:ext uri="{FF2B5EF4-FFF2-40B4-BE49-F238E27FC236}">
                <a16:creationId xmlns:a16="http://schemas.microsoft.com/office/drawing/2014/main" id="{9B346589-E369-8245-6DB7-EE649EF118E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262198" y="2270324"/>
            <a:ext cx="389315" cy="310150"/>
          </a:xfrm>
        </p:spPr>
        <p:txBody>
          <a:bodyPr wrap="square" lIns="0" tIns="0" rIns="0" bIns="0">
            <a:noAutofit/>
          </a:bodyPr>
          <a:lstStyle>
            <a:lvl1pPr marL="0" indent="0">
              <a:lnSpc>
                <a:spcPts val="1000"/>
              </a:lnSpc>
              <a:spcBef>
                <a:spcPts val="0"/>
              </a:spcBef>
              <a:buNone/>
              <a:defRPr sz="850" b="1" spc="-1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hr-HR"/>
              <a:t>00:00</a:t>
            </a:r>
            <a:endParaRPr lang="en-US"/>
          </a:p>
        </p:txBody>
      </p:sp>
      <p:sp>
        <p:nvSpPr>
          <p:cNvPr id="32" name="Text Placeholder 13">
            <a:extLst>
              <a:ext uri="{FF2B5EF4-FFF2-40B4-BE49-F238E27FC236}">
                <a16:creationId xmlns:a16="http://schemas.microsoft.com/office/drawing/2014/main" id="{1E9840A2-093F-2D8F-5572-97E2E9AE9830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743292" y="3188009"/>
            <a:ext cx="2569153" cy="462321"/>
          </a:xfrm>
        </p:spPr>
        <p:txBody>
          <a:bodyPr wrap="square" lIns="0" tIns="0" rIns="0" bIns="0">
            <a:noAutofit/>
          </a:bodyPr>
          <a:lstStyle>
            <a:lvl1pPr marL="0" marR="0" indent="0" algn="l" defTabSz="457200" rtl="0" eaLnBrk="1" fontAlgn="auto" latinLnBrk="0" hangingPunct="1">
              <a:lnSpc>
                <a:spcPts val="11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850" b="0" i="0" spc="-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defTabSz="457200">
              <a:lnSpc>
                <a:spcPts val="1100"/>
              </a:lnSpc>
              <a:spcAft>
                <a:spcPts val="300"/>
              </a:spcAft>
              <a:defRPr/>
            </a:pPr>
            <a:endParaRPr lang="de-CH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 Placeholder 13">
            <a:extLst>
              <a:ext uri="{FF2B5EF4-FFF2-40B4-BE49-F238E27FC236}">
                <a16:creationId xmlns:a16="http://schemas.microsoft.com/office/drawing/2014/main" id="{C5A9E311-AF9C-DAEF-62E4-9DCCE17F3DB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262198" y="3192426"/>
            <a:ext cx="389315" cy="310150"/>
          </a:xfrm>
        </p:spPr>
        <p:txBody>
          <a:bodyPr wrap="square" lIns="0" tIns="0" rIns="0" bIns="0">
            <a:noAutofit/>
          </a:bodyPr>
          <a:lstStyle>
            <a:lvl1pPr marL="0" indent="0">
              <a:lnSpc>
                <a:spcPts val="1000"/>
              </a:lnSpc>
              <a:spcBef>
                <a:spcPts val="0"/>
              </a:spcBef>
              <a:buNone/>
              <a:defRPr sz="850" b="1" spc="-1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hr-HR"/>
              <a:t>00:00</a:t>
            </a:r>
            <a:endParaRPr lang="en-US"/>
          </a:p>
        </p:txBody>
      </p:sp>
      <p:sp>
        <p:nvSpPr>
          <p:cNvPr id="34" name="Text Placeholder 13">
            <a:extLst>
              <a:ext uri="{FF2B5EF4-FFF2-40B4-BE49-F238E27FC236}">
                <a16:creationId xmlns:a16="http://schemas.microsoft.com/office/drawing/2014/main" id="{F5D1AF57-0F74-050C-A263-D6BAD5FC517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262198" y="754391"/>
            <a:ext cx="389315" cy="310150"/>
          </a:xfrm>
        </p:spPr>
        <p:txBody>
          <a:bodyPr wrap="square" lIns="0" tIns="0" rIns="0" bIns="0">
            <a:noAutofit/>
          </a:bodyPr>
          <a:lstStyle>
            <a:lvl1pPr marL="0" indent="0">
              <a:lnSpc>
                <a:spcPts val="1000"/>
              </a:lnSpc>
              <a:spcBef>
                <a:spcPts val="0"/>
              </a:spcBef>
              <a:buNone/>
              <a:defRPr sz="850" b="1" spc="-1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hr-HR"/>
              <a:t>00:00</a:t>
            </a:r>
            <a:endParaRPr lang="en-US"/>
          </a:p>
        </p:txBody>
      </p:sp>
      <p:sp>
        <p:nvSpPr>
          <p:cNvPr id="35" name="Text Placeholder 13">
            <a:extLst>
              <a:ext uri="{FF2B5EF4-FFF2-40B4-BE49-F238E27FC236}">
                <a16:creationId xmlns:a16="http://schemas.microsoft.com/office/drawing/2014/main" id="{0F6B6CC6-3362-CE35-AF34-C2351FDC3428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4743292" y="2266230"/>
            <a:ext cx="2569153" cy="753580"/>
          </a:xfrm>
        </p:spPr>
        <p:txBody>
          <a:bodyPr wrap="square" lIns="0" tIns="0" rIns="0" bIns="0">
            <a:noAutofit/>
          </a:bodyPr>
          <a:lstStyle>
            <a:lvl1pPr marL="0" marR="0" indent="0" algn="l" defTabSz="457200" rtl="0" eaLnBrk="1" fontAlgn="auto" latinLnBrk="0" hangingPunct="1">
              <a:lnSpc>
                <a:spcPts val="11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850" b="0" i="0" spc="-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ts val="1100"/>
              </a:lnSpc>
              <a:spcAft>
                <a:spcPts val="300"/>
              </a:spcAft>
            </a:pPr>
            <a:endParaRPr lang="de-CH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 Placeholder 37">
            <a:extLst>
              <a:ext uri="{FF2B5EF4-FFF2-40B4-BE49-F238E27FC236}">
                <a16:creationId xmlns:a16="http://schemas.microsoft.com/office/drawing/2014/main" id="{70D9C699-A837-9A7A-0B94-5B5EBB06905D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88938" y="2501053"/>
            <a:ext cx="2763821" cy="139355"/>
          </a:xfrm>
        </p:spPr>
        <p:txBody>
          <a:bodyPr wrap="square" lIns="0" tIns="0" rIns="0" bIns="0">
            <a:noAutofit/>
          </a:bodyPr>
          <a:lstStyle>
            <a:lvl1pPr>
              <a:buNone/>
              <a:defRPr sz="850" b="1"/>
            </a:lvl1pPr>
            <a:lvl2pPr>
              <a:buNone/>
              <a:defRPr sz="850" b="1"/>
            </a:lvl2pPr>
            <a:lvl3pPr>
              <a:buNone/>
              <a:defRPr sz="850" b="1"/>
            </a:lvl3pPr>
            <a:lvl4pPr>
              <a:buNone/>
              <a:defRPr sz="850" b="1"/>
            </a:lvl4pPr>
            <a:lvl5pPr>
              <a:buNone/>
              <a:defRPr sz="850" b="1"/>
            </a:lvl5pPr>
          </a:lstStyle>
          <a:p>
            <a:pPr lvl="0"/>
            <a:endParaRPr lang="en-US"/>
          </a:p>
        </p:txBody>
      </p:sp>
      <p:sp>
        <p:nvSpPr>
          <p:cNvPr id="37" name="Text Placeholder 37">
            <a:extLst>
              <a:ext uri="{FF2B5EF4-FFF2-40B4-BE49-F238E27FC236}">
                <a16:creationId xmlns:a16="http://schemas.microsoft.com/office/drawing/2014/main" id="{5A507CE5-456A-E244-2325-1D239C504596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1192669" y="3919035"/>
            <a:ext cx="1384008" cy="139944"/>
          </a:xfrm>
        </p:spPr>
        <p:txBody>
          <a:bodyPr wrap="square" lIns="0" tIns="0" rIns="0" bIns="0">
            <a:noAutofit/>
          </a:bodyPr>
          <a:lstStyle>
            <a:lvl1pPr>
              <a:buNone/>
              <a:defRPr sz="650" b="1"/>
            </a:lvl1pPr>
            <a:lvl2pPr>
              <a:buNone/>
              <a:defRPr sz="850" b="1"/>
            </a:lvl2pPr>
            <a:lvl3pPr>
              <a:buNone/>
              <a:defRPr sz="850" b="1"/>
            </a:lvl3pPr>
            <a:lvl4pPr>
              <a:buNone/>
              <a:defRPr sz="850" b="1"/>
            </a:lvl4pPr>
            <a:lvl5pPr>
              <a:buNone/>
              <a:defRPr sz="850" b="1"/>
            </a:lvl5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5524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el oBild Projektförder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C858A537-162F-1BBC-4399-2500AB01D56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" y="0"/>
            <a:ext cx="7559674" cy="53276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A85363E-D889-0FB2-CF18-119BEB81BAE9}"/>
              </a:ext>
            </a:extLst>
          </p:cNvPr>
          <p:cNvSpPr txBox="1"/>
          <p:nvPr userDrawn="1"/>
        </p:nvSpPr>
        <p:spPr>
          <a:xfrm>
            <a:off x="650630" y="2102074"/>
            <a:ext cx="3336423" cy="33342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ts val="1300"/>
              </a:lnSpc>
            </a:pPr>
            <a:r>
              <a:rPr lang="de-CH" sz="1200" b="0" i="0" spc="-20" baseline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29. Januar 2026, online,</a:t>
            </a:r>
          </a:p>
          <a:p>
            <a:pPr>
              <a:lnSpc>
                <a:spcPts val="1300"/>
              </a:lnSpc>
            </a:pPr>
            <a:r>
              <a:rPr lang="de-CH" sz="1200" b="0" i="0" spc="-20" baseline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zweisprachig Französisch-Deutsch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380D1B5-4AA4-3EA6-4D2E-E585569BCB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44174" y="4503097"/>
            <a:ext cx="2257060" cy="742949"/>
          </a:xfrm>
          <a:prstGeom prst="rect">
            <a:avLst/>
          </a:prstGeom>
        </p:spPr>
      </p:pic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355D62EA-251E-FA52-2A80-6CEF852288D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74505" y="376773"/>
            <a:ext cx="1664150" cy="154209"/>
          </a:xfrm>
        </p:spPr>
        <p:txBody>
          <a:bodyPr lIns="0" tIns="0" rIns="0" bIns="0">
            <a:noAutofit/>
          </a:bodyPr>
          <a:lstStyle>
            <a:lvl1pPr>
              <a:buNone/>
              <a:defRPr sz="1000" b="0" spc="0" baseline="0">
                <a:solidFill>
                  <a:srgbClr val="EF6E00"/>
                </a:solidFill>
              </a:defRPr>
            </a:lvl1pPr>
            <a:lvl2pPr>
              <a:buNone/>
              <a:defRPr sz="1000">
                <a:solidFill>
                  <a:srgbClr val="EF6E00"/>
                </a:solidFill>
              </a:defRPr>
            </a:lvl2pPr>
            <a:lvl3pPr>
              <a:buNone/>
              <a:defRPr sz="1000">
                <a:solidFill>
                  <a:srgbClr val="EF6E00"/>
                </a:solidFill>
              </a:defRPr>
            </a:lvl3pPr>
            <a:lvl4pPr>
              <a:buNone/>
              <a:defRPr sz="1000">
                <a:solidFill>
                  <a:srgbClr val="EF6E00"/>
                </a:solidFill>
              </a:defRPr>
            </a:lvl4pPr>
            <a:lvl5pPr>
              <a:buNone/>
              <a:defRPr sz="1000">
                <a:solidFill>
                  <a:srgbClr val="EF6E00"/>
                </a:solidFill>
              </a:defRPr>
            </a:lvl5pPr>
          </a:lstStyle>
          <a:p>
            <a:pPr>
              <a:lnSpc>
                <a:spcPts val="1300"/>
              </a:lnSpc>
            </a:pPr>
            <a:r>
              <a:rPr lang="de-CH" sz="1000" b="0" i="0" spc="-20" baseline="0">
                <a:solidFill>
                  <a:srgbClr val="EF6E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Programm-Name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9BE9D233-8AC0-2912-B424-019AC5A3DCB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4505" y="758625"/>
            <a:ext cx="3221252" cy="1710697"/>
          </a:xfrm>
        </p:spPr>
        <p:txBody>
          <a:bodyPr lIns="0" tIns="0" rIns="0" bIns="0"/>
          <a:lstStyle>
            <a:lvl1pPr marL="0" marR="0" indent="0" algn="l" defTabSz="710397" rtl="0" eaLnBrk="1" fontAlgn="auto" latinLnBrk="0" hangingPunct="1">
              <a:lnSpc>
                <a:spcPts val="29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750">
                <a:ln>
                  <a:noFill/>
                </a:ln>
                <a:solidFill>
                  <a:srgbClr val="05355C"/>
                </a:solidFill>
                <a:latin typeface="+mj-lt"/>
              </a:defRPr>
            </a:lvl1pPr>
            <a:lvl2pPr>
              <a:buNone/>
              <a:defRPr sz="2750">
                <a:ln>
                  <a:noFill/>
                </a:ln>
                <a:solidFill>
                  <a:schemeClr val="bg1"/>
                </a:solidFill>
                <a:latin typeface="+mj-lt"/>
              </a:defRPr>
            </a:lvl2pPr>
            <a:lvl3pPr>
              <a:buNone/>
              <a:defRPr sz="2750">
                <a:ln>
                  <a:noFill/>
                </a:ln>
                <a:solidFill>
                  <a:schemeClr val="bg1"/>
                </a:solidFill>
                <a:latin typeface="+mj-lt"/>
              </a:defRPr>
            </a:lvl3pPr>
            <a:lvl4pPr>
              <a:buNone/>
              <a:defRPr sz="2750">
                <a:ln>
                  <a:noFill/>
                </a:ln>
                <a:solidFill>
                  <a:schemeClr val="bg1"/>
                </a:solidFill>
                <a:latin typeface="+mj-lt"/>
              </a:defRPr>
            </a:lvl4pPr>
            <a:lvl5pPr>
              <a:buNone/>
              <a:defRPr sz="2750">
                <a:ln>
                  <a:noFill/>
                </a:ln>
                <a:solidFill>
                  <a:schemeClr val="bg1"/>
                </a:solidFill>
                <a:latin typeface="+mj-lt"/>
              </a:defRPr>
            </a:lvl5pPr>
          </a:lstStyle>
          <a:p>
            <a:pPr>
              <a:lnSpc>
                <a:spcPts val="2900"/>
              </a:lnSpc>
            </a:pPr>
            <a:r>
              <a:rPr lang="de-CH" sz="2750" b="0" i="0" spc="-50" baseline="0">
                <a:solidFill>
                  <a:srgbClr val="05355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Titel des </a:t>
            </a:r>
            <a:br>
              <a:rPr lang="hr-HR" sz="2750" b="0" i="0" spc="-50" baseline="0">
                <a:solidFill>
                  <a:srgbClr val="05355C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CH" sz="2750" b="0" i="0" spc="-50" baseline="0">
                <a:solidFill>
                  <a:srgbClr val="05355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Events</a:t>
            </a:r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C2DE78A5-97DB-95F0-DDB7-D44CED34EA9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72682" y="3740878"/>
            <a:ext cx="2154065" cy="704123"/>
          </a:xfrm>
        </p:spPr>
        <p:txBody>
          <a:bodyPr lIns="0" tIns="0" rIns="0" bIns="0"/>
          <a:lstStyle>
            <a:lvl1pPr marL="0" marR="0" indent="0" algn="l" defTabSz="710397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spc="-20" baseline="0">
                <a:solidFill>
                  <a:srgbClr val="05355C"/>
                </a:solidFill>
              </a:defRPr>
            </a:lvl1pPr>
          </a:lstStyle>
          <a:p>
            <a:pPr marL="0" marR="0" lvl="0" indent="0" algn="l" defTabSz="710397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hr-HR"/>
              <a:t>XX</a:t>
            </a:r>
            <a:r>
              <a:rPr lang="en-US"/>
              <a:t>. </a:t>
            </a:r>
            <a:r>
              <a:rPr lang="hr-HR" err="1"/>
              <a:t>Monat</a:t>
            </a:r>
            <a:r>
              <a:rPr lang="hr-HR"/>
              <a:t> </a:t>
            </a:r>
            <a:r>
              <a:rPr lang="hr-HR" err="1"/>
              <a:t>Jahr</a:t>
            </a:r>
            <a:r>
              <a:rPr lang="en-US"/>
              <a:t>,</a:t>
            </a:r>
            <a:br>
              <a:rPr lang="en-US"/>
            </a:br>
            <a:r>
              <a:rPr lang="hr-HR" err="1"/>
              <a:t>Ort</a:t>
            </a:r>
            <a:r>
              <a:rPr lang="hr-HR"/>
              <a:t>, </a:t>
            </a:r>
            <a:r>
              <a:rPr lang="hr-HR" err="1"/>
              <a:t>Zeit</a:t>
            </a:r>
            <a:r>
              <a:rPr lang="en-US"/>
              <a:t>, </a:t>
            </a:r>
            <a:br>
              <a:rPr lang="en-US"/>
            </a:br>
            <a:r>
              <a:rPr lang="de-CH" sz="1200" b="0" i="0" spc="-20" baseline="0">
                <a:solidFill>
                  <a:srgbClr val="05355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Sprachen / wichtigste </a:t>
            </a:r>
            <a:br>
              <a:rPr lang="hr-HR" sz="1200" b="0" i="0" spc="-20" baseline="0">
                <a:solidFill>
                  <a:srgbClr val="05355C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CH" sz="1200" b="0" i="0" spc="-20" baseline="0">
                <a:solidFill>
                  <a:srgbClr val="05355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Infos</a:t>
            </a:r>
          </a:p>
        </p:txBody>
      </p:sp>
      <p:sp>
        <p:nvSpPr>
          <p:cNvPr id="2" name="Picture Placeholder 3">
            <a:extLst>
              <a:ext uri="{FF2B5EF4-FFF2-40B4-BE49-F238E27FC236}">
                <a16:creationId xmlns:a16="http://schemas.microsoft.com/office/drawing/2014/main" id="{9B11AA79-A270-5D53-844E-0C786258D69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756024" y="1"/>
            <a:ext cx="3803651" cy="4445000"/>
          </a:xfrm>
          <a:solidFill>
            <a:schemeClr val="bg1">
              <a:lumMod val="65000"/>
            </a:scheme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2868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el oBild Projektförder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C718B1F-A70F-AE49-51BA-E991CBBF16D8}"/>
              </a:ext>
            </a:extLst>
          </p:cNvPr>
          <p:cNvSpPr/>
          <p:nvPr userDrawn="1"/>
        </p:nvSpPr>
        <p:spPr>
          <a:xfrm>
            <a:off x="-1" y="0"/>
            <a:ext cx="7171699" cy="4421747"/>
          </a:xfrm>
          <a:prstGeom prst="rect">
            <a:avLst/>
          </a:prstGeom>
          <a:solidFill>
            <a:srgbClr val="C3E0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A group of orange people&#10;&#10;AI-generated content may be incorrect.">
            <a:extLst>
              <a:ext uri="{FF2B5EF4-FFF2-40B4-BE49-F238E27FC236}">
                <a16:creationId xmlns:a16="http://schemas.microsoft.com/office/drawing/2014/main" id="{DA2D9591-881E-B764-E83A-9032C2CC15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8205" y="1327378"/>
            <a:ext cx="2150087" cy="2268343"/>
          </a:xfrm>
          <a:prstGeom prst="rect">
            <a:avLst/>
          </a:prstGeom>
        </p:spPr>
      </p:pic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15E95E2D-8AE0-4C7B-6766-D434AE1608E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74505" y="376773"/>
            <a:ext cx="1664150" cy="154209"/>
          </a:xfrm>
        </p:spPr>
        <p:txBody>
          <a:bodyPr lIns="0" tIns="0" rIns="0" bIns="0">
            <a:noAutofit/>
          </a:bodyPr>
          <a:lstStyle>
            <a:lvl1pPr>
              <a:buNone/>
              <a:defRPr sz="1000" b="0" spc="0" baseline="0">
                <a:solidFill>
                  <a:srgbClr val="EF6E00"/>
                </a:solidFill>
              </a:defRPr>
            </a:lvl1pPr>
            <a:lvl2pPr>
              <a:buNone/>
              <a:defRPr sz="1000">
                <a:solidFill>
                  <a:srgbClr val="EF6E00"/>
                </a:solidFill>
              </a:defRPr>
            </a:lvl2pPr>
            <a:lvl3pPr>
              <a:buNone/>
              <a:defRPr sz="1000">
                <a:solidFill>
                  <a:srgbClr val="EF6E00"/>
                </a:solidFill>
              </a:defRPr>
            </a:lvl3pPr>
            <a:lvl4pPr>
              <a:buNone/>
              <a:defRPr sz="1000">
                <a:solidFill>
                  <a:srgbClr val="EF6E00"/>
                </a:solidFill>
              </a:defRPr>
            </a:lvl4pPr>
            <a:lvl5pPr>
              <a:buNone/>
              <a:defRPr sz="1000">
                <a:solidFill>
                  <a:srgbClr val="EF6E00"/>
                </a:solidFill>
              </a:defRPr>
            </a:lvl5pPr>
          </a:lstStyle>
          <a:p>
            <a:pPr>
              <a:lnSpc>
                <a:spcPts val="1300"/>
              </a:lnSpc>
            </a:pPr>
            <a:r>
              <a:rPr lang="de-CH" sz="1000" b="0" i="0" spc="-20" baseline="0">
                <a:solidFill>
                  <a:srgbClr val="EF6E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Programm-Name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6E792722-63AA-DFF2-2AFD-D948247D3D7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4504" y="758625"/>
            <a:ext cx="3367025" cy="1710697"/>
          </a:xfrm>
        </p:spPr>
        <p:txBody>
          <a:bodyPr lIns="0" tIns="0" rIns="0" bIns="0"/>
          <a:lstStyle>
            <a:lvl1pPr marL="0" marR="0" indent="0" algn="l" defTabSz="710397" rtl="0" eaLnBrk="1" fontAlgn="auto" latinLnBrk="0" hangingPunct="1">
              <a:lnSpc>
                <a:spcPts val="29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750">
                <a:ln>
                  <a:noFill/>
                </a:ln>
                <a:solidFill>
                  <a:srgbClr val="05355C"/>
                </a:solidFill>
                <a:latin typeface="+mj-lt"/>
              </a:defRPr>
            </a:lvl1pPr>
            <a:lvl2pPr>
              <a:buNone/>
              <a:defRPr sz="2750">
                <a:ln>
                  <a:noFill/>
                </a:ln>
                <a:solidFill>
                  <a:schemeClr val="bg1"/>
                </a:solidFill>
                <a:latin typeface="+mj-lt"/>
              </a:defRPr>
            </a:lvl2pPr>
            <a:lvl3pPr>
              <a:buNone/>
              <a:defRPr sz="2750">
                <a:ln>
                  <a:noFill/>
                </a:ln>
                <a:solidFill>
                  <a:schemeClr val="bg1"/>
                </a:solidFill>
                <a:latin typeface="+mj-lt"/>
              </a:defRPr>
            </a:lvl3pPr>
            <a:lvl4pPr>
              <a:buNone/>
              <a:defRPr sz="2750">
                <a:ln>
                  <a:noFill/>
                </a:ln>
                <a:solidFill>
                  <a:schemeClr val="bg1"/>
                </a:solidFill>
                <a:latin typeface="+mj-lt"/>
              </a:defRPr>
            </a:lvl4pPr>
            <a:lvl5pPr>
              <a:buNone/>
              <a:defRPr sz="2750">
                <a:ln>
                  <a:noFill/>
                </a:ln>
                <a:solidFill>
                  <a:schemeClr val="bg1"/>
                </a:solidFill>
                <a:latin typeface="+mj-lt"/>
              </a:defRPr>
            </a:lvl5pPr>
          </a:lstStyle>
          <a:p>
            <a:pPr marL="0" marR="0" lvl="0" indent="0" algn="l" defTabSz="710397" rtl="0" eaLnBrk="1" fontAlgn="auto" latinLnBrk="0" hangingPunct="1">
              <a:lnSpc>
                <a:spcPts val="29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hr-HR" sz="2750" b="0" i="0" spc="-50" baseline="0" err="1">
                <a:solidFill>
                  <a:srgbClr val="FFFFFF"/>
                </a:solidFill>
                <a:latin typeface="+mj-lt"/>
                <a:cs typeface="Arial" panose="020B0604020202020204" pitchFamily="34" charset="0"/>
              </a:rPr>
              <a:t>Titel</a:t>
            </a:r>
            <a:r>
              <a:rPr lang="hr-HR" sz="2750" b="0" i="0" spc="-50" baseline="0">
                <a:solidFill>
                  <a:srgbClr val="FFFFFF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hr-HR" sz="2750" b="0" i="0" spc="-50" baseline="0" err="1">
                <a:solidFill>
                  <a:srgbClr val="FFFFFF"/>
                </a:solidFill>
                <a:latin typeface="+mj-lt"/>
                <a:cs typeface="Arial" panose="020B0604020202020204" pitchFamily="34" charset="0"/>
              </a:rPr>
              <a:t>des</a:t>
            </a:r>
            <a:br>
              <a:rPr lang="hr-HR" sz="2750" b="0" i="0" spc="-50" baseline="0">
                <a:solidFill>
                  <a:srgbClr val="FFFFFF"/>
                </a:solidFill>
                <a:latin typeface="+mj-lt"/>
                <a:cs typeface="Arial" panose="020B0604020202020204" pitchFamily="34" charset="0"/>
              </a:rPr>
            </a:br>
            <a:r>
              <a:rPr lang="hr-HR" sz="2750" b="0" i="0" spc="-50" baseline="0" err="1">
                <a:solidFill>
                  <a:srgbClr val="FFFFFF"/>
                </a:solidFill>
                <a:latin typeface="+mj-lt"/>
                <a:cs typeface="Arial" panose="020B0604020202020204" pitchFamily="34" charset="0"/>
              </a:rPr>
              <a:t>Events</a:t>
            </a:r>
            <a:endParaRPr lang="de-CH" sz="2750" b="0" i="0" spc="-50" baseline="0">
              <a:solidFill>
                <a:srgbClr val="FFFFFF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278ECA2C-AA2F-068C-C464-A809D0B1B7D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72682" y="3348065"/>
            <a:ext cx="2154065" cy="704894"/>
          </a:xfrm>
        </p:spPr>
        <p:txBody>
          <a:bodyPr lIns="0" tIns="0" rIns="0" bIns="0"/>
          <a:lstStyle>
            <a:lvl1pPr marL="0" indent="0">
              <a:lnSpc>
                <a:spcPts val="1400"/>
              </a:lnSpc>
              <a:spcBef>
                <a:spcPts val="0"/>
              </a:spcBef>
              <a:buNone/>
              <a:defRPr sz="1200" spc="-20" baseline="0">
                <a:solidFill>
                  <a:srgbClr val="05355C"/>
                </a:solidFill>
              </a:defRPr>
            </a:lvl1pPr>
          </a:lstStyle>
          <a:p>
            <a:pPr lvl="0"/>
            <a:r>
              <a:rPr lang="hr-HR"/>
              <a:t>XX</a:t>
            </a:r>
            <a:r>
              <a:rPr lang="en-US"/>
              <a:t>. </a:t>
            </a:r>
            <a:r>
              <a:rPr lang="hr-HR" err="1"/>
              <a:t>Monat</a:t>
            </a:r>
            <a:r>
              <a:rPr lang="hr-HR"/>
              <a:t> </a:t>
            </a:r>
            <a:r>
              <a:rPr lang="hr-HR" err="1"/>
              <a:t>Jahr</a:t>
            </a:r>
            <a:r>
              <a:rPr lang="en-US"/>
              <a:t>,</a:t>
            </a:r>
            <a:br>
              <a:rPr lang="en-US"/>
            </a:br>
            <a:r>
              <a:rPr lang="hr-HR" err="1"/>
              <a:t>Ort</a:t>
            </a:r>
            <a:r>
              <a:rPr lang="hr-HR"/>
              <a:t>, </a:t>
            </a:r>
            <a:r>
              <a:rPr lang="hr-HR" err="1"/>
              <a:t>Zeit</a:t>
            </a:r>
            <a:r>
              <a:rPr lang="en-US"/>
              <a:t>, </a:t>
            </a:r>
            <a:br>
              <a:rPr lang="en-US"/>
            </a:br>
            <a:r>
              <a:rPr lang="hr-HR" err="1"/>
              <a:t>Sprachen</a:t>
            </a:r>
            <a:r>
              <a:rPr lang="hr-HR"/>
              <a:t>, </a:t>
            </a:r>
            <a:r>
              <a:rPr lang="hr-HR" err="1"/>
              <a:t>evtl</a:t>
            </a:r>
            <a:r>
              <a:rPr lang="hr-HR"/>
              <a:t>.</a:t>
            </a:r>
            <a:br>
              <a:rPr lang="en-US"/>
            </a:br>
            <a:r>
              <a:rPr lang="de-CH" sz="1200" b="0" i="0" spc="-20" baseline="0">
                <a:solidFill>
                  <a:srgbClr val="05355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weitere wichtige Infos</a:t>
            </a:r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8139CFC-85B6-B971-C169-DF461A78D76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44174" y="4503097"/>
            <a:ext cx="2257060" cy="742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2213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el oBild NettoN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9F923DB-BF1F-59C8-155D-494790DC051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" y="0"/>
            <a:ext cx="7559674" cy="53276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A674230-B0D1-3EF9-861E-78A2B5A98B8C}"/>
              </a:ext>
            </a:extLst>
          </p:cNvPr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1132" y="4659273"/>
            <a:ext cx="1422838" cy="46835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0FCD41F-1D63-4D0D-FBED-40D106E49F32}"/>
              </a:ext>
            </a:extLst>
          </p:cNvPr>
          <p:cNvSpPr/>
          <p:nvPr userDrawn="1"/>
        </p:nvSpPr>
        <p:spPr>
          <a:xfrm>
            <a:off x="388414" y="3843493"/>
            <a:ext cx="1616420" cy="578253"/>
          </a:xfrm>
          <a:prstGeom prst="rect">
            <a:avLst/>
          </a:prstGeom>
          <a:solidFill>
            <a:srgbClr val="05355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81FB12F-CD8F-CA8B-F1E7-9A53A537CD5D}"/>
              </a:ext>
            </a:extLst>
          </p:cNvPr>
          <p:cNvSpPr/>
          <p:nvPr userDrawn="1"/>
        </p:nvSpPr>
        <p:spPr>
          <a:xfrm>
            <a:off x="3779837" y="0"/>
            <a:ext cx="3779838" cy="4421746"/>
          </a:xfrm>
          <a:prstGeom prst="rect">
            <a:avLst/>
          </a:prstGeom>
          <a:solidFill>
            <a:srgbClr val="C3E0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563C7EE-7F7E-30B2-6133-40B611AB0D68}"/>
              </a:ext>
            </a:extLst>
          </p:cNvPr>
          <p:cNvSpPr txBox="1"/>
          <p:nvPr userDrawn="1"/>
        </p:nvSpPr>
        <p:spPr>
          <a:xfrm>
            <a:off x="4262198" y="306055"/>
            <a:ext cx="773628" cy="17953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>
              <a:lnSpc>
                <a:spcPts val="1400"/>
              </a:lnSpc>
            </a:pPr>
            <a:r>
              <a:rPr lang="de-CH" sz="1200" b="0" i="0" spc="-2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Programme</a:t>
            </a:r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8C7095E1-CD9E-E965-7D5F-BC333D0748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8414" y="306055"/>
            <a:ext cx="2764345" cy="2052832"/>
          </a:xfrm>
        </p:spPr>
        <p:txBody>
          <a:bodyPr wrap="square" lIns="0" tIns="0" rIns="0" bIns="0">
            <a:noAutofit/>
          </a:bodyPr>
          <a:lstStyle>
            <a:lvl1pPr marL="0" indent="0">
              <a:lnSpc>
                <a:spcPts val="1400"/>
              </a:lnSpc>
              <a:spcBef>
                <a:spcPts val="0"/>
              </a:spcBef>
              <a:buNone/>
              <a:defRPr sz="1200" spc="-20" baseline="0">
                <a:solidFill>
                  <a:srgbClr val="05355C"/>
                </a:solidFill>
              </a:defRPr>
            </a:lvl1pPr>
          </a:lstStyle>
          <a:p>
            <a:pPr>
              <a:lnSpc>
                <a:spcPts val="1400"/>
              </a:lnSpc>
            </a:pPr>
            <a:endParaRPr lang="de-CH" sz="1200" b="0" i="0" spc="-20" baseline="0">
              <a:solidFill>
                <a:srgbClr val="05355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3301BB00-DDBD-E91D-9C90-B3725E6D7DE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88414" y="2657363"/>
            <a:ext cx="2764345" cy="566102"/>
          </a:xfrm>
        </p:spPr>
        <p:txBody>
          <a:bodyPr wrap="square" lIns="0" tIns="0" rIns="0" bIns="0">
            <a:noAutofit/>
          </a:bodyPr>
          <a:lstStyle>
            <a:lvl1pPr marL="0" indent="0">
              <a:lnSpc>
                <a:spcPts val="1000"/>
              </a:lnSpc>
              <a:spcBef>
                <a:spcPts val="0"/>
              </a:spcBef>
              <a:buNone/>
              <a:defRPr sz="850" b="0" spc="-20" baseline="0">
                <a:solidFill>
                  <a:srgbClr val="05355C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16" name="Text Placeholder 13">
            <a:extLst>
              <a:ext uri="{FF2B5EF4-FFF2-40B4-BE49-F238E27FC236}">
                <a16:creationId xmlns:a16="http://schemas.microsoft.com/office/drawing/2014/main" id="{0CC35F2B-FF54-FE15-CE2E-DEA213CE3C9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743292" y="1356363"/>
            <a:ext cx="2569153" cy="753580"/>
          </a:xfrm>
        </p:spPr>
        <p:txBody>
          <a:bodyPr wrap="square" lIns="0" tIns="0" rIns="0" bIns="0">
            <a:noAutofit/>
          </a:bodyPr>
          <a:lstStyle>
            <a:lvl1pPr marL="0" marR="0" indent="0" algn="l" defTabSz="457200" rtl="0" eaLnBrk="1" fontAlgn="auto" latinLnBrk="0" hangingPunct="1">
              <a:lnSpc>
                <a:spcPts val="11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850" b="0" i="0" spc="-1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ts val="1100"/>
              </a:lnSpc>
              <a:spcAft>
                <a:spcPts val="300"/>
              </a:spcAft>
            </a:pPr>
            <a:endParaRPr lang="de-CH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 Placeholder 13">
            <a:extLst>
              <a:ext uri="{FF2B5EF4-FFF2-40B4-BE49-F238E27FC236}">
                <a16:creationId xmlns:a16="http://schemas.microsoft.com/office/drawing/2014/main" id="{83FB484E-B73B-575B-DA6A-D7AC85DCF8D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262198" y="1357450"/>
            <a:ext cx="389315" cy="310150"/>
          </a:xfrm>
        </p:spPr>
        <p:txBody>
          <a:bodyPr wrap="square" lIns="0" tIns="0" rIns="0" bIns="0">
            <a:noAutofit/>
          </a:bodyPr>
          <a:lstStyle>
            <a:lvl1pPr marL="0" indent="0">
              <a:lnSpc>
                <a:spcPts val="1000"/>
              </a:lnSpc>
              <a:spcBef>
                <a:spcPts val="0"/>
              </a:spcBef>
              <a:buNone/>
              <a:defRPr sz="850" b="1" spc="-1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hr-HR"/>
              <a:t>00:00</a:t>
            </a:r>
            <a:endParaRPr lang="en-US"/>
          </a:p>
        </p:txBody>
      </p:sp>
      <p:sp>
        <p:nvSpPr>
          <p:cNvPr id="21" name="Text Placeholder 13">
            <a:extLst>
              <a:ext uri="{FF2B5EF4-FFF2-40B4-BE49-F238E27FC236}">
                <a16:creationId xmlns:a16="http://schemas.microsoft.com/office/drawing/2014/main" id="{7317EC07-F3E5-D826-61EF-EB1B0390C36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262198" y="2270324"/>
            <a:ext cx="389315" cy="310150"/>
          </a:xfrm>
        </p:spPr>
        <p:txBody>
          <a:bodyPr wrap="square" lIns="0" tIns="0" rIns="0" bIns="0">
            <a:noAutofit/>
          </a:bodyPr>
          <a:lstStyle>
            <a:lvl1pPr marL="0" indent="0">
              <a:lnSpc>
                <a:spcPts val="1000"/>
              </a:lnSpc>
              <a:spcBef>
                <a:spcPts val="0"/>
              </a:spcBef>
              <a:buNone/>
              <a:defRPr sz="850" b="1" spc="-1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hr-HR"/>
              <a:t>00:00</a:t>
            </a:r>
            <a:endParaRPr lang="en-US"/>
          </a:p>
        </p:txBody>
      </p:sp>
      <p:sp>
        <p:nvSpPr>
          <p:cNvPr id="23" name="Text Placeholder 13">
            <a:extLst>
              <a:ext uri="{FF2B5EF4-FFF2-40B4-BE49-F238E27FC236}">
                <a16:creationId xmlns:a16="http://schemas.microsoft.com/office/drawing/2014/main" id="{364765E5-4DAE-FABD-2EB1-8E7031D29542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743292" y="3188009"/>
            <a:ext cx="2569153" cy="462321"/>
          </a:xfrm>
        </p:spPr>
        <p:txBody>
          <a:bodyPr wrap="square" lIns="0" tIns="0" rIns="0" bIns="0">
            <a:noAutofit/>
          </a:bodyPr>
          <a:lstStyle>
            <a:lvl1pPr marL="0" marR="0" indent="0" algn="l" defTabSz="457200" rtl="0" eaLnBrk="1" fontAlgn="auto" latinLnBrk="0" hangingPunct="1">
              <a:lnSpc>
                <a:spcPts val="11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850" b="0" i="0" spc="-1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defTabSz="457200">
              <a:lnSpc>
                <a:spcPts val="1100"/>
              </a:lnSpc>
              <a:spcAft>
                <a:spcPts val="300"/>
              </a:spcAft>
              <a:defRPr/>
            </a:pPr>
            <a:endParaRPr lang="de-CH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 Placeholder 13">
            <a:extLst>
              <a:ext uri="{FF2B5EF4-FFF2-40B4-BE49-F238E27FC236}">
                <a16:creationId xmlns:a16="http://schemas.microsoft.com/office/drawing/2014/main" id="{953BDE14-9031-7839-CB62-BA612924F15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262198" y="3192426"/>
            <a:ext cx="389315" cy="310150"/>
          </a:xfrm>
        </p:spPr>
        <p:txBody>
          <a:bodyPr wrap="square" lIns="0" tIns="0" rIns="0" bIns="0">
            <a:noAutofit/>
          </a:bodyPr>
          <a:lstStyle>
            <a:lvl1pPr marL="0" indent="0">
              <a:lnSpc>
                <a:spcPts val="1000"/>
              </a:lnSpc>
              <a:spcBef>
                <a:spcPts val="0"/>
              </a:spcBef>
              <a:buNone/>
              <a:defRPr sz="850" b="1" spc="-1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hr-HR"/>
              <a:t>00:00</a:t>
            </a:r>
            <a:endParaRPr lang="en-US"/>
          </a:p>
        </p:txBody>
      </p:sp>
      <p:sp>
        <p:nvSpPr>
          <p:cNvPr id="30" name="Text Placeholder 13">
            <a:extLst>
              <a:ext uri="{FF2B5EF4-FFF2-40B4-BE49-F238E27FC236}">
                <a16:creationId xmlns:a16="http://schemas.microsoft.com/office/drawing/2014/main" id="{9CA64247-10C3-5D95-5440-0DD193931E0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262198" y="754391"/>
            <a:ext cx="389315" cy="310150"/>
          </a:xfrm>
        </p:spPr>
        <p:txBody>
          <a:bodyPr wrap="square" lIns="0" tIns="0" rIns="0" bIns="0">
            <a:noAutofit/>
          </a:bodyPr>
          <a:lstStyle>
            <a:lvl1pPr marL="0" indent="0">
              <a:lnSpc>
                <a:spcPts val="1000"/>
              </a:lnSpc>
              <a:spcBef>
                <a:spcPts val="0"/>
              </a:spcBef>
              <a:buNone/>
              <a:defRPr sz="850" b="1" spc="-1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hr-HR"/>
              <a:t>00:00</a:t>
            </a:r>
            <a:endParaRPr lang="en-US"/>
          </a:p>
        </p:txBody>
      </p:sp>
      <p:sp>
        <p:nvSpPr>
          <p:cNvPr id="31" name="Text Placeholder 13">
            <a:extLst>
              <a:ext uri="{FF2B5EF4-FFF2-40B4-BE49-F238E27FC236}">
                <a16:creationId xmlns:a16="http://schemas.microsoft.com/office/drawing/2014/main" id="{496B57D8-5087-B7EB-43FC-8CAE6DF66B3C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4743292" y="2266230"/>
            <a:ext cx="2569153" cy="753580"/>
          </a:xfrm>
        </p:spPr>
        <p:txBody>
          <a:bodyPr wrap="square" lIns="0" tIns="0" rIns="0" bIns="0">
            <a:noAutofit/>
          </a:bodyPr>
          <a:lstStyle>
            <a:lvl1pPr marL="0" marR="0" indent="0" algn="l" defTabSz="457200" rtl="0" eaLnBrk="1" fontAlgn="auto" latinLnBrk="0" hangingPunct="1">
              <a:lnSpc>
                <a:spcPts val="11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850" b="0" i="0" spc="-1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ts val="1100"/>
              </a:lnSpc>
              <a:spcAft>
                <a:spcPts val="300"/>
              </a:spcAft>
            </a:pPr>
            <a:endParaRPr lang="de-CH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 Placeholder 37">
            <a:extLst>
              <a:ext uri="{FF2B5EF4-FFF2-40B4-BE49-F238E27FC236}">
                <a16:creationId xmlns:a16="http://schemas.microsoft.com/office/drawing/2014/main" id="{D825D66D-F0AA-0BE3-1D48-8E9CF45C10FF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88938" y="2501053"/>
            <a:ext cx="2763821" cy="139355"/>
          </a:xfrm>
        </p:spPr>
        <p:txBody>
          <a:bodyPr wrap="square" lIns="0" tIns="0" rIns="0" bIns="0">
            <a:noAutofit/>
          </a:bodyPr>
          <a:lstStyle>
            <a:lvl1pPr>
              <a:buNone/>
              <a:defRPr sz="850" b="1"/>
            </a:lvl1pPr>
            <a:lvl2pPr>
              <a:buNone/>
              <a:defRPr sz="850" b="1"/>
            </a:lvl2pPr>
            <a:lvl3pPr>
              <a:buNone/>
              <a:defRPr sz="850" b="1"/>
            </a:lvl3pPr>
            <a:lvl4pPr>
              <a:buNone/>
              <a:defRPr sz="850" b="1"/>
            </a:lvl4pPr>
            <a:lvl5pPr>
              <a:buNone/>
              <a:defRPr sz="850" b="1"/>
            </a:lvl5pPr>
          </a:lstStyle>
          <a:p>
            <a:pPr lvl="0"/>
            <a:endParaRPr lang="en-US"/>
          </a:p>
        </p:txBody>
      </p:sp>
      <p:sp>
        <p:nvSpPr>
          <p:cNvPr id="33" name="Text Placeholder 37">
            <a:extLst>
              <a:ext uri="{FF2B5EF4-FFF2-40B4-BE49-F238E27FC236}">
                <a16:creationId xmlns:a16="http://schemas.microsoft.com/office/drawing/2014/main" id="{E4C73F8D-22C0-3FD7-0CD7-FAFE39F2E7D4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499374" y="3919035"/>
            <a:ext cx="1384008" cy="139944"/>
          </a:xfrm>
        </p:spPr>
        <p:txBody>
          <a:bodyPr wrap="square" lIns="0" tIns="0" rIns="0" bIns="0">
            <a:noAutofit/>
          </a:bodyPr>
          <a:lstStyle>
            <a:lvl1pPr>
              <a:buNone/>
              <a:defRPr sz="650" b="1">
                <a:solidFill>
                  <a:schemeClr val="bg1"/>
                </a:solidFill>
              </a:defRPr>
            </a:lvl1pPr>
            <a:lvl2pPr>
              <a:buNone/>
              <a:defRPr sz="850" b="1"/>
            </a:lvl2pPr>
            <a:lvl3pPr>
              <a:buNone/>
              <a:defRPr sz="850" b="1"/>
            </a:lvl3pPr>
            <a:lvl4pPr>
              <a:buNone/>
              <a:defRPr sz="850" b="1"/>
            </a:lvl4pPr>
            <a:lvl5pPr>
              <a:buNone/>
              <a:defRPr sz="850" b="1"/>
            </a:lvl5pPr>
          </a:lstStyle>
          <a:p>
            <a:pPr lvl="0"/>
            <a:endParaRPr lang="en-US"/>
          </a:p>
        </p:txBody>
      </p:sp>
      <p:sp>
        <p:nvSpPr>
          <p:cNvPr id="34" name="Text Placeholder 13">
            <a:extLst>
              <a:ext uri="{FF2B5EF4-FFF2-40B4-BE49-F238E27FC236}">
                <a16:creationId xmlns:a16="http://schemas.microsoft.com/office/drawing/2014/main" id="{556D83A1-BE83-D8E7-0286-1AC71771741A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4743292" y="749974"/>
            <a:ext cx="2569153" cy="462321"/>
          </a:xfrm>
        </p:spPr>
        <p:txBody>
          <a:bodyPr wrap="square" lIns="0" tIns="0" rIns="0" bIns="0">
            <a:noAutofit/>
          </a:bodyPr>
          <a:lstStyle>
            <a:lvl1pPr marL="0" marR="0" indent="0" algn="l" defTabSz="457200" rtl="0" eaLnBrk="1" fontAlgn="auto" latinLnBrk="0" hangingPunct="1">
              <a:lnSpc>
                <a:spcPts val="11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850" b="0" i="0" spc="-1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defTabSz="457200">
              <a:lnSpc>
                <a:spcPts val="1100"/>
              </a:lnSpc>
              <a:spcAft>
                <a:spcPts val="300"/>
              </a:spcAft>
              <a:defRPr/>
            </a:pPr>
            <a:endParaRPr lang="de-CH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 Placeholder 37">
            <a:extLst>
              <a:ext uri="{FF2B5EF4-FFF2-40B4-BE49-F238E27FC236}">
                <a16:creationId xmlns:a16="http://schemas.microsoft.com/office/drawing/2014/main" id="{A0429BCA-C460-5DBC-C4A0-D573E1C2A1A5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500063" y="4072078"/>
            <a:ext cx="1382712" cy="274637"/>
          </a:xfrm>
        </p:spPr>
        <p:txBody>
          <a:bodyPr wrap="square" lIns="0" tIns="0" rIns="0" bIns="0">
            <a:noAutofit/>
          </a:bodyPr>
          <a:lstStyle>
            <a:lvl1pPr>
              <a:buNone/>
              <a:defRPr sz="650">
                <a:solidFill>
                  <a:schemeClr val="bg1"/>
                </a:solidFill>
              </a:defRPr>
            </a:lvl1pPr>
            <a:lvl2pPr>
              <a:buNone/>
              <a:defRPr sz="650">
                <a:solidFill>
                  <a:schemeClr val="bg1"/>
                </a:solidFill>
              </a:defRPr>
            </a:lvl2pPr>
            <a:lvl3pPr>
              <a:buNone/>
              <a:defRPr sz="650">
                <a:solidFill>
                  <a:schemeClr val="bg1"/>
                </a:solidFill>
              </a:defRPr>
            </a:lvl3pPr>
            <a:lvl4pPr>
              <a:buNone/>
              <a:defRPr sz="650">
                <a:solidFill>
                  <a:schemeClr val="bg1"/>
                </a:solidFill>
              </a:defRPr>
            </a:lvl4pPr>
            <a:lvl5pPr>
              <a:buNone/>
              <a:defRPr sz="650">
                <a:solidFill>
                  <a:schemeClr val="bg1"/>
                </a:solidFill>
              </a:defRPr>
            </a:lvl5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707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78" userDrawn="1">
          <p15:clr>
            <a:srgbClr val="FBAE40"/>
          </p15:clr>
        </p15:guide>
        <p15:guide id="2" pos="2381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Titel oBild NettoN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9F923DB-BF1F-59C8-155D-494790DC051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" y="0"/>
            <a:ext cx="7559674" cy="53276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3116014-C142-7255-5F8A-E936735C59B6}"/>
              </a:ext>
            </a:extLst>
          </p:cNvPr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1132" y="4659273"/>
            <a:ext cx="1422838" cy="468351"/>
          </a:xfrm>
          <a:prstGeom prst="rect">
            <a:avLst/>
          </a:prstGeom>
        </p:spPr>
      </p:pic>
      <p:sp>
        <p:nvSpPr>
          <p:cNvPr id="7" name="Online Image Placeholder 9">
            <a:extLst>
              <a:ext uri="{FF2B5EF4-FFF2-40B4-BE49-F238E27FC236}">
                <a16:creationId xmlns:a16="http://schemas.microsoft.com/office/drawing/2014/main" id="{C717360F-8E78-6DF7-72F7-0322C5E69D70}"/>
              </a:ext>
            </a:extLst>
          </p:cNvPr>
          <p:cNvSpPr>
            <a:spLocks noGrp="1"/>
          </p:cNvSpPr>
          <p:nvPr>
            <p:ph type="clipArt" sz="quarter" idx="26"/>
          </p:nvPr>
        </p:nvSpPr>
        <p:spPr>
          <a:xfrm>
            <a:off x="388414" y="3844204"/>
            <a:ext cx="566102" cy="566102"/>
          </a:xfrm>
          <a:solidFill>
            <a:schemeClr val="bg1">
              <a:lumMod val="65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F437213-B0D0-EE42-0F8C-DEE1A5283039}"/>
              </a:ext>
            </a:extLst>
          </p:cNvPr>
          <p:cNvSpPr/>
          <p:nvPr userDrawn="1"/>
        </p:nvSpPr>
        <p:spPr>
          <a:xfrm>
            <a:off x="1086365" y="3843493"/>
            <a:ext cx="1616420" cy="578253"/>
          </a:xfrm>
          <a:prstGeom prst="rect">
            <a:avLst/>
          </a:prstGeom>
          <a:solidFill>
            <a:srgbClr val="05355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2B7D462-519F-246A-0D37-637AFAC3633E}"/>
              </a:ext>
            </a:extLst>
          </p:cNvPr>
          <p:cNvSpPr/>
          <p:nvPr userDrawn="1"/>
        </p:nvSpPr>
        <p:spPr>
          <a:xfrm>
            <a:off x="3779837" y="0"/>
            <a:ext cx="3779838" cy="4421746"/>
          </a:xfrm>
          <a:prstGeom prst="rect">
            <a:avLst/>
          </a:prstGeom>
          <a:solidFill>
            <a:srgbClr val="C3E0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F7F55DC-96C3-96BE-C740-F85C257212EB}"/>
              </a:ext>
            </a:extLst>
          </p:cNvPr>
          <p:cNvSpPr txBox="1"/>
          <p:nvPr userDrawn="1"/>
        </p:nvSpPr>
        <p:spPr>
          <a:xfrm>
            <a:off x="4262197" y="306055"/>
            <a:ext cx="778045" cy="17953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>
              <a:lnSpc>
                <a:spcPts val="1400"/>
              </a:lnSpc>
            </a:pPr>
            <a:r>
              <a:rPr lang="de-CH" sz="1200" b="0" i="0" spc="-2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Programme</a:t>
            </a:r>
          </a:p>
        </p:txBody>
      </p:sp>
      <p:sp>
        <p:nvSpPr>
          <p:cNvPr id="16" name="Text Placeholder 13">
            <a:extLst>
              <a:ext uri="{FF2B5EF4-FFF2-40B4-BE49-F238E27FC236}">
                <a16:creationId xmlns:a16="http://schemas.microsoft.com/office/drawing/2014/main" id="{D8D728EE-FEF1-756F-065A-3F90E21958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8414" y="306055"/>
            <a:ext cx="2764345" cy="2052832"/>
          </a:xfrm>
        </p:spPr>
        <p:txBody>
          <a:bodyPr wrap="square" lIns="0" tIns="0" rIns="0" bIns="0">
            <a:noAutofit/>
          </a:bodyPr>
          <a:lstStyle>
            <a:lvl1pPr marL="0" indent="0">
              <a:lnSpc>
                <a:spcPts val="1400"/>
              </a:lnSpc>
              <a:spcBef>
                <a:spcPts val="0"/>
              </a:spcBef>
              <a:buNone/>
              <a:defRPr sz="1200" spc="-20" baseline="0">
                <a:solidFill>
                  <a:srgbClr val="05355C"/>
                </a:solidFill>
              </a:defRPr>
            </a:lvl1pPr>
          </a:lstStyle>
          <a:p>
            <a:pPr>
              <a:lnSpc>
                <a:spcPts val="1400"/>
              </a:lnSpc>
            </a:pPr>
            <a:endParaRPr lang="de-CH" sz="1200" b="0" i="0" spc="-20" baseline="0">
              <a:solidFill>
                <a:srgbClr val="05355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 Placeholder 13">
            <a:extLst>
              <a:ext uri="{FF2B5EF4-FFF2-40B4-BE49-F238E27FC236}">
                <a16:creationId xmlns:a16="http://schemas.microsoft.com/office/drawing/2014/main" id="{07FBFF53-3504-E802-352C-BF3E524D324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88414" y="2657363"/>
            <a:ext cx="2764345" cy="566102"/>
          </a:xfrm>
        </p:spPr>
        <p:txBody>
          <a:bodyPr wrap="square" lIns="0" tIns="0" rIns="0" bIns="0">
            <a:noAutofit/>
          </a:bodyPr>
          <a:lstStyle>
            <a:lvl1pPr marL="0" indent="0">
              <a:lnSpc>
                <a:spcPts val="1000"/>
              </a:lnSpc>
              <a:spcBef>
                <a:spcPts val="0"/>
              </a:spcBef>
              <a:buNone/>
              <a:defRPr sz="850" b="0" spc="-20" baseline="0">
                <a:solidFill>
                  <a:srgbClr val="05355C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21" name="Text Placeholder 13">
            <a:extLst>
              <a:ext uri="{FF2B5EF4-FFF2-40B4-BE49-F238E27FC236}">
                <a16:creationId xmlns:a16="http://schemas.microsoft.com/office/drawing/2014/main" id="{6C7805FD-814D-7A58-FDAC-A42DC188480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743292" y="1356363"/>
            <a:ext cx="2569153" cy="753580"/>
          </a:xfrm>
        </p:spPr>
        <p:txBody>
          <a:bodyPr wrap="square" lIns="0" tIns="0" rIns="0" bIns="0">
            <a:noAutofit/>
          </a:bodyPr>
          <a:lstStyle>
            <a:lvl1pPr marL="0" marR="0" indent="0" algn="l" defTabSz="457200" rtl="0" eaLnBrk="1" fontAlgn="auto" latinLnBrk="0" hangingPunct="1">
              <a:lnSpc>
                <a:spcPts val="11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850" b="0" i="0" spc="-1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ts val="1100"/>
              </a:lnSpc>
              <a:spcAft>
                <a:spcPts val="300"/>
              </a:spcAft>
            </a:pPr>
            <a:endParaRPr lang="de-CH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 Placeholder 13">
            <a:extLst>
              <a:ext uri="{FF2B5EF4-FFF2-40B4-BE49-F238E27FC236}">
                <a16:creationId xmlns:a16="http://schemas.microsoft.com/office/drawing/2014/main" id="{DB938253-4897-F619-2746-AAECCD4E523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262198" y="1357450"/>
            <a:ext cx="389315" cy="310150"/>
          </a:xfrm>
        </p:spPr>
        <p:txBody>
          <a:bodyPr wrap="square" lIns="0" tIns="0" rIns="0" bIns="0">
            <a:noAutofit/>
          </a:bodyPr>
          <a:lstStyle>
            <a:lvl1pPr marL="0" indent="0">
              <a:lnSpc>
                <a:spcPts val="1000"/>
              </a:lnSpc>
              <a:spcBef>
                <a:spcPts val="0"/>
              </a:spcBef>
              <a:buNone/>
              <a:defRPr sz="850" b="1" spc="-1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hr-HR"/>
              <a:t>00:00</a:t>
            </a:r>
            <a:endParaRPr lang="en-US"/>
          </a:p>
        </p:txBody>
      </p:sp>
      <p:sp>
        <p:nvSpPr>
          <p:cNvPr id="28" name="Text Placeholder 13">
            <a:extLst>
              <a:ext uri="{FF2B5EF4-FFF2-40B4-BE49-F238E27FC236}">
                <a16:creationId xmlns:a16="http://schemas.microsoft.com/office/drawing/2014/main" id="{58EA8706-7430-2B6F-BD80-4FF7FE154DE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262198" y="2270324"/>
            <a:ext cx="389315" cy="310150"/>
          </a:xfrm>
        </p:spPr>
        <p:txBody>
          <a:bodyPr wrap="square" lIns="0" tIns="0" rIns="0" bIns="0">
            <a:noAutofit/>
          </a:bodyPr>
          <a:lstStyle>
            <a:lvl1pPr marL="0" indent="0">
              <a:lnSpc>
                <a:spcPts val="1000"/>
              </a:lnSpc>
              <a:spcBef>
                <a:spcPts val="0"/>
              </a:spcBef>
              <a:buNone/>
              <a:defRPr sz="850" b="1" spc="-1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hr-HR"/>
              <a:t>00:00</a:t>
            </a:r>
            <a:endParaRPr lang="en-US"/>
          </a:p>
        </p:txBody>
      </p:sp>
      <p:sp>
        <p:nvSpPr>
          <p:cNvPr id="30" name="Text Placeholder 13">
            <a:extLst>
              <a:ext uri="{FF2B5EF4-FFF2-40B4-BE49-F238E27FC236}">
                <a16:creationId xmlns:a16="http://schemas.microsoft.com/office/drawing/2014/main" id="{71C12875-A052-1B29-C069-FB5AA85E7708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743292" y="3188009"/>
            <a:ext cx="2569153" cy="462321"/>
          </a:xfrm>
        </p:spPr>
        <p:txBody>
          <a:bodyPr wrap="square" lIns="0" tIns="0" rIns="0" bIns="0">
            <a:noAutofit/>
          </a:bodyPr>
          <a:lstStyle>
            <a:lvl1pPr marL="0" marR="0" indent="0" algn="l" defTabSz="457200" rtl="0" eaLnBrk="1" fontAlgn="auto" latinLnBrk="0" hangingPunct="1">
              <a:lnSpc>
                <a:spcPts val="11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850" b="0" i="0" spc="-1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defTabSz="457200">
              <a:lnSpc>
                <a:spcPts val="1100"/>
              </a:lnSpc>
              <a:spcAft>
                <a:spcPts val="300"/>
              </a:spcAft>
              <a:defRPr/>
            </a:pPr>
            <a:endParaRPr lang="de-CH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 Placeholder 13">
            <a:extLst>
              <a:ext uri="{FF2B5EF4-FFF2-40B4-BE49-F238E27FC236}">
                <a16:creationId xmlns:a16="http://schemas.microsoft.com/office/drawing/2014/main" id="{BECF67CF-1F64-E8CE-9EFF-FCD5AC7CDDCE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262198" y="3192426"/>
            <a:ext cx="389315" cy="310150"/>
          </a:xfrm>
        </p:spPr>
        <p:txBody>
          <a:bodyPr wrap="square" lIns="0" tIns="0" rIns="0" bIns="0">
            <a:noAutofit/>
          </a:bodyPr>
          <a:lstStyle>
            <a:lvl1pPr marL="0" indent="0">
              <a:lnSpc>
                <a:spcPts val="1000"/>
              </a:lnSpc>
              <a:spcBef>
                <a:spcPts val="0"/>
              </a:spcBef>
              <a:buNone/>
              <a:defRPr sz="850" b="1" spc="-1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hr-HR"/>
              <a:t>00:00</a:t>
            </a:r>
            <a:endParaRPr lang="en-US"/>
          </a:p>
        </p:txBody>
      </p:sp>
      <p:sp>
        <p:nvSpPr>
          <p:cNvPr id="32" name="Text Placeholder 13">
            <a:extLst>
              <a:ext uri="{FF2B5EF4-FFF2-40B4-BE49-F238E27FC236}">
                <a16:creationId xmlns:a16="http://schemas.microsoft.com/office/drawing/2014/main" id="{543D1097-16A9-4FF0-DFA9-F779D0E698D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262198" y="754391"/>
            <a:ext cx="389315" cy="310150"/>
          </a:xfrm>
        </p:spPr>
        <p:txBody>
          <a:bodyPr wrap="square" lIns="0" tIns="0" rIns="0" bIns="0">
            <a:noAutofit/>
          </a:bodyPr>
          <a:lstStyle>
            <a:lvl1pPr marL="0" indent="0">
              <a:lnSpc>
                <a:spcPts val="1000"/>
              </a:lnSpc>
              <a:spcBef>
                <a:spcPts val="0"/>
              </a:spcBef>
              <a:buNone/>
              <a:defRPr sz="850" b="1" spc="-1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hr-HR"/>
              <a:t>00:00</a:t>
            </a:r>
            <a:endParaRPr lang="en-US"/>
          </a:p>
        </p:txBody>
      </p:sp>
      <p:sp>
        <p:nvSpPr>
          <p:cNvPr id="33" name="Text Placeholder 13">
            <a:extLst>
              <a:ext uri="{FF2B5EF4-FFF2-40B4-BE49-F238E27FC236}">
                <a16:creationId xmlns:a16="http://schemas.microsoft.com/office/drawing/2014/main" id="{76FA0A75-2977-67B0-0979-98081B03D0FE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4743292" y="2266230"/>
            <a:ext cx="2569153" cy="753580"/>
          </a:xfrm>
        </p:spPr>
        <p:txBody>
          <a:bodyPr wrap="square" lIns="0" tIns="0" rIns="0" bIns="0">
            <a:noAutofit/>
          </a:bodyPr>
          <a:lstStyle>
            <a:lvl1pPr marL="0" marR="0" indent="0" algn="l" defTabSz="457200" rtl="0" eaLnBrk="1" fontAlgn="auto" latinLnBrk="0" hangingPunct="1">
              <a:lnSpc>
                <a:spcPts val="11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850" b="0" i="0" spc="-1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ts val="1100"/>
              </a:lnSpc>
              <a:spcAft>
                <a:spcPts val="300"/>
              </a:spcAft>
            </a:pPr>
            <a:endParaRPr lang="de-CH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 Placeholder 37">
            <a:extLst>
              <a:ext uri="{FF2B5EF4-FFF2-40B4-BE49-F238E27FC236}">
                <a16:creationId xmlns:a16="http://schemas.microsoft.com/office/drawing/2014/main" id="{70BEDC5E-D5B4-D419-63F3-A912B472FA3E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88938" y="2501053"/>
            <a:ext cx="2763821" cy="139355"/>
          </a:xfrm>
        </p:spPr>
        <p:txBody>
          <a:bodyPr wrap="square" lIns="0" tIns="0" rIns="0" bIns="0">
            <a:noAutofit/>
          </a:bodyPr>
          <a:lstStyle>
            <a:lvl1pPr>
              <a:buNone/>
              <a:defRPr sz="850" b="1"/>
            </a:lvl1pPr>
            <a:lvl2pPr>
              <a:buNone/>
              <a:defRPr sz="850" b="1"/>
            </a:lvl2pPr>
            <a:lvl3pPr>
              <a:buNone/>
              <a:defRPr sz="850" b="1"/>
            </a:lvl3pPr>
            <a:lvl4pPr>
              <a:buNone/>
              <a:defRPr sz="850" b="1"/>
            </a:lvl4pPr>
            <a:lvl5pPr>
              <a:buNone/>
              <a:defRPr sz="850" b="1"/>
            </a:lvl5pPr>
          </a:lstStyle>
          <a:p>
            <a:pPr lvl="0"/>
            <a:endParaRPr lang="en-US"/>
          </a:p>
        </p:txBody>
      </p:sp>
      <p:sp>
        <p:nvSpPr>
          <p:cNvPr id="35" name="Text Placeholder 37">
            <a:extLst>
              <a:ext uri="{FF2B5EF4-FFF2-40B4-BE49-F238E27FC236}">
                <a16:creationId xmlns:a16="http://schemas.microsoft.com/office/drawing/2014/main" id="{D6FFF8ED-F2D0-A27A-4A5F-12C58C66F820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1197325" y="3919035"/>
            <a:ext cx="1384008" cy="139944"/>
          </a:xfrm>
        </p:spPr>
        <p:txBody>
          <a:bodyPr wrap="square" lIns="0" tIns="0" rIns="0" bIns="0">
            <a:noAutofit/>
          </a:bodyPr>
          <a:lstStyle>
            <a:lvl1pPr>
              <a:buNone/>
              <a:defRPr sz="650" b="1">
                <a:solidFill>
                  <a:schemeClr val="bg1"/>
                </a:solidFill>
              </a:defRPr>
            </a:lvl1pPr>
            <a:lvl2pPr>
              <a:buNone/>
              <a:defRPr sz="850" b="1"/>
            </a:lvl2pPr>
            <a:lvl3pPr>
              <a:buNone/>
              <a:defRPr sz="850" b="1"/>
            </a:lvl3pPr>
            <a:lvl4pPr>
              <a:buNone/>
              <a:defRPr sz="850" b="1"/>
            </a:lvl4pPr>
            <a:lvl5pPr>
              <a:buNone/>
              <a:defRPr sz="850" b="1"/>
            </a:lvl5pPr>
          </a:lstStyle>
          <a:p>
            <a:pPr lvl="0"/>
            <a:endParaRPr lang="en-US"/>
          </a:p>
        </p:txBody>
      </p:sp>
      <p:sp>
        <p:nvSpPr>
          <p:cNvPr id="36" name="Text Placeholder 13">
            <a:extLst>
              <a:ext uri="{FF2B5EF4-FFF2-40B4-BE49-F238E27FC236}">
                <a16:creationId xmlns:a16="http://schemas.microsoft.com/office/drawing/2014/main" id="{A2B5CF2B-F0EA-73A0-17BA-274C958D5B4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4743292" y="749974"/>
            <a:ext cx="2569153" cy="462321"/>
          </a:xfrm>
        </p:spPr>
        <p:txBody>
          <a:bodyPr wrap="square" lIns="0" tIns="0" rIns="0" bIns="0">
            <a:noAutofit/>
          </a:bodyPr>
          <a:lstStyle>
            <a:lvl1pPr marL="0" marR="0" indent="0" algn="l" defTabSz="457200" rtl="0" eaLnBrk="1" fontAlgn="auto" latinLnBrk="0" hangingPunct="1">
              <a:lnSpc>
                <a:spcPts val="11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850" b="0" i="0" spc="-1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defTabSz="457200">
              <a:lnSpc>
                <a:spcPts val="1100"/>
              </a:lnSpc>
              <a:spcAft>
                <a:spcPts val="300"/>
              </a:spcAft>
              <a:defRPr/>
            </a:pPr>
            <a:endParaRPr lang="de-CH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 Placeholder 37">
            <a:extLst>
              <a:ext uri="{FF2B5EF4-FFF2-40B4-BE49-F238E27FC236}">
                <a16:creationId xmlns:a16="http://schemas.microsoft.com/office/drawing/2014/main" id="{8B8C5F4C-2A79-E02B-5921-71415AE229A4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1198014" y="4072078"/>
            <a:ext cx="1382712" cy="274637"/>
          </a:xfrm>
        </p:spPr>
        <p:txBody>
          <a:bodyPr wrap="square" lIns="0" tIns="0" rIns="0" bIns="0">
            <a:noAutofit/>
          </a:bodyPr>
          <a:lstStyle>
            <a:lvl1pPr>
              <a:buNone/>
              <a:defRPr sz="650">
                <a:solidFill>
                  <a:schemeClr val="bg1"/>
                </a:solidFill>
              </a:defRPr>
            </a:lvl1pPr>
            <a:lvl2pPr>
              <a:buNone/>
              <a:defRPr sz="650">
                <a:solidFill>
                  <a:schemeClr val="bg1"/>
                </a:solidFill>
              </a:defRPr>
            </a:lvl2pPr>
            <a:lvl3pPr>
              <a:buNone/>
              <a:defRPr sz="650">
                <a:solidFill>
                  <a:schemeClr val="bg1"/>
                </a:solidFill>
              </a:defRPr>
            </a:lvl3pPr>
            <a:lvl4pPr>
              <a:buNone/>
              <a:defRPr sz="650">
                <a:solidFill>
                  <a:schemeClr val="bg1"/>
                </a:solidFill>
              </a:defRPr>
            </a:lvl4pPr>
            <a:lvl5pPr>
              <a:buNone/>
              <a:defRPr sz="650">
                <a:solidFill>
                  <a:schemeClr val="bg1"/>
                </a:solidFill>
              </a:defRPr>
            </a:lvl5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5685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78" userDrawn="1">
          <p15:clr>
            <a:srgbClr val="FBAE40"/>
          </p15:clr>
        </p15:guide>
        <p15:guide id="2" pos="2381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el oBild Projektförder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6E8B05-D754-AD1B-0C09-DC9C9299B9A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2856" y="844057"/>
            <a:ext cx="3696976" cy="1020245"/>
          </a:xfrm>
        </p:spPr>
        <p:txBody>
          <a:bodyPr/>
          <a:lstStyle>
            <a:lvl1pPr marL="0" marR="0" indent="0" algn="l" defTabSz="710397" rtl="0" eaLnBrk="1" fontAlgn="auto" latinLnBrk="0" hangingPunct="1">
              <a:lnSpc>
                <a:spcPts val="29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750">
                <a:ln>
                  <a:noFill/>
                </a:ln>
                <a:solidFill>
                  <a:schemeClr val="bg1"/>
                </a:solidFill>
                <a:latin typeface="+mj-lt"/>
              </a:defRPr>
            </a:lvl1pPr>
            <a:lvl2pPr>
              <a:buNone/>
              <a:defRPr sz="2750">
                <a:ln>
                  <a:noFill/>
                </a:ln>
                <a:solidFill>
                  <a:schemeClr val="bg1"/>
                </a:solidFill>
                <a:latin typeface="+mj-lt"/>
              </a:defRPr>
            </a:lvl2pPr>
            <a:lvl3pPr>
              <a:buNone/>
              <a:defRPr sz="2750">
                <a:ln>
                  <a:noFill/>
                </a:ln>
                <a:solidFill>
                  <a:schemeClr val="bg1"/>
                </a:solidFill>
                <a:latin typeface="+mj-lt"/>
              </a:defRPr>
            </a:lvl3pPr>
            <a:lvl4pPr>
              <a:buNone/>
              <a:defRPr sz="2750">
                <a:ln>
                  <a:noFill/>
                </a:ln>
                <a:solidFill>
                  <a:schemeClr val="bg1"/>
                </a:solidFill>
                <a:latin typeface="+mj-lt"/>
              </a:defRPr>
            </a:lvl4pPr>
            <a:lvl5pPr>
              <a:buNone/>
              <a:defRPr sz="2750">
                <a:ln>
                  <a:noFill/>
                </a:ln>
                <a:solidFill>
                  <a:schemeClr val="bg1"/>
                </a:solidFill>
                <a:latin typeface="+mj-lt"/>
              </a:defRPr>
            </a:lvl5pPr>
          </a:lstStyle>
          <a:p>
            <a:pPr marL="0" marR="0" lvl="0" indent="0" algn="l" defTabSz="710397" rtl="0" eaLnBrk="1" fontAlgn="auto" latinLnBrk="0" hangingPunct="1">
              <a:lnSpc>
                <a:spcPts val="29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hr-HR" sz="2750" b="0" i="0" spc="-50" baseline="0" err="1">
                <a:solidFill>
                  <a:srgbClr val="FFFFFF"/>
                </a:solidFill>
                <a:latin typeface="+mj-lt"/>
                <a:cs typeface="Arial" panose="020B0604020202020204" pitchFamily="34" charset="0"/>
              </a:rPr>
              <a:t>Titel</a:t>
            </a:r>
            <a:r>
              <a:rPr lang="hr-HR" sz="2750" b="0" i="0" spc="-50" baseline="0">
                <a:solidFill>
                  <a:srgbClr val="FFFFFF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hr-HR" sz="2750" b="0" i="0" spc="-50" baseline="0" err="1">
                <a:solidFill>
                  <a:srgbClr val="FFFFFF"/>
                </a:solidFill>
                <a:latin typeface="+mj-lt"/>
                <a:cs typeface="Arial" panose="020B0604020202020204" pitchFamily="34" charset="0"/>
              </a:rPr>
              <a:t>des</a:t>
            </a:r>
            <a:br>
              <a:rPr lang="hr-HR" sz="2750" b="0" i="0" spc="-50" baseline="0">
                <a:solidFill>
                  <a:srgbClr val="FFFFFF"/>
                </a:solidFill>
                <a:latin typeface="+mj-lt"/>
                <a:cs typeface="Arial" panose="020B0604020202020204" pitchFamily="34" charset="0"/>
              </a:rPr>
            </a:br>
            <a:r>
              <a:rPr lang="hr-HR" sz="2750" b="0" i="0" spc="-50" baseline="0" err="1">
                <a:solidFill>
                  <a:srgbClr val="FFFFFF"/>
                </a:solidFill>
                <a:latin typeface="+mj-lt"/>
                <a:cs typeface="Arial" panose="020B0604020202020204" pitchFamily="34" charset="0"/>
              </a:rPr>
              <a:t>Events</a:t>
            </a:r>
            <a:endParaRPr lang="de-CH" sz="2750" b="0" i="0" spc="-50" baseline="0">
              <a:solidFill>
                <a:srgbClr val="FFFFFF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DF94F35C-2E02-2D92-824E-B82F44D8D68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54520" y="554431"/>
            <a:ext cx="1746336" cy="220748"/>
          </a:xfrm>
        </p:spPr>
        <p:txBody>
          <a:bodyPr>
            <a:noAutofit/>
          </a:bodyPr>
          <a:lstStyle>
            <a:lvl1pPr>
              <a:buNone/>
              <a:defRPr sz="840" b="1" spc="-20" baseline="0">
                <a:solidFill>
                  <a:srgbClr val="EF6E00"/>
                </a:solidFill>
              </a:defRPr>
            </a:lvl1pPr>
            <a:lvl2pPr>
              <a:buNone/>
              <a:defRPr sz="1000">
                <a:solidFill>
                  <a:srgbClr val="EF6E00"/>
                </a:solidFill>
              </a:defRPr>
            </a:lvl2pPr>
            <a:lvl3pPr>
              <a:buNone/>
              <a:defRPr sz="1000">
                <a:solidFill>
                  <a:srgbClr val="EF6E00"/>
                </a:solidFill>
              </a:defRPr>
            </a:lvl3pPr>
            <a:lvl4pPr>
              <a:buNone/>
              <a:defRPr sz="1000">
                <a:solidFill>
                  <a:srgbClr val="EF6E00"/>
                </a:solidFill>
              </a:defRPr>
            </a:lvl4pPr>
            <a:lvl5pPr>
              <a:buNone/>
              <a:defRPr sz="1000">
                <a:solidFill>
                  <a:srgbClr val="EF6E00"/>
                </a:solidFill>
              </a:defRPr>
            </a:lvl5pPr>
          </a:lstStyle>
          <a:p>
            <a:pPr>
              <a:lnSpc>
                <a:spcPts val="1300"/>
              </a:lnSpc>
            </a:pPr>
            <a:r>
              <a:rPr lang="de-CH" sz="840" b="1" i="0" spc="-20" baseline="0">
                <a:solidFill>
                  <a:srgbClr val="EF6E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Programm-Name</a:t>
            </a:r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C4B5A5DC-87AC-8E26-247A-CFF17404780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4859" y="2057641"/>
            <a:ext cx="3287774" cy="606183"/>
          </a:xfrm>
        </p:spPr>
        <p:txBody>
          <a:bodyPr/>
          <a:lstStyle>
            <a:lvl1pPr marL="0" indent="0">
              <a:lnSpc>
                <a:spcPts val="1300"/>
              </a:lnSpc>
              <a:spcBef>
                <a:spcPts val="0"/>
              </a:spcBef>
              <a:buNone/>
              <a:defRPr sz="1200" spc="-20" baseline="0">
                <a:solidFill>
                  <a:schemeClr val="bg1"/>
                </a:solidFill>
              </a:defRPr>
            </a:lvl1pPr>
          </a:lstStyle>
          <a:p>
            <a:pPr>
              <a:lnSpc>
                <a:spcPts val="1300"/>
              </a:lnSpc>
            </a:pPr>
            <a:r>
              <a:rPr lang="de-CH" sz="1200" b="0" i="0" spc="-20" baseline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YY. Monat. Jahr, Zeit, Veranstaltungsort, Sprachen, evtl. weitere wichtige Infos über max. drei Zeilen</a:t>
            </a:r>
          </a:p>
        </p:txBody>
      </p:sp>
    </p:spTree>
    <p:extLst>
      <p:ext uri="{BB962C8B-B14F-4D97-AF65-F5344CB8AC3E}">
        <p14:creationId xmlns:p14="http://schemas.microsoft.com/office/powerpoint/2010/main" val="11739195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78" userDrawn="1">
          <p15:clr>
            <a:srgbClr val="FBAE40"/>
          </p15:clr>
        </p15:guide>
        <p15:guide id="2" pos="2381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el oBild NettoN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9F923DB-BF1F-59C8-155D-494790DC051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" y="0"/>
            <a:ext cx="7559674" cy="53276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8911C5E-5FAB-4818-BBA4-A4CD24F3716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1132" y="4674094"/>
            <a:ext cx="1422838" cy="43870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41CC8A6-4922-42EC-11D2-2D4F2B929633}"/>
              </a:ext>
            </a:extLst>
          </p:cNvPr>
          <p:cNvSpPr/>
          <p:nvPr userDrawn="1"/>
        </p:nvSpPr>
        <p:spPr>
          <a:xfrm>
            <a:off x="388414" y="3843493"/>
            <a:ext cx="1616420" cy="578253"/>
          </a:xfrm>
          <a:prstGeom prst="rect">
            <a:avLst/>
          </a:prstGeom>
          <a:solidFill>
            <a:srgbClr val="C3E0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6CE8413-260A-1504-DAB4-E33EEF1DC63D}"/>
              </a:ext>
            </a:extLst>
          </p:cNvPr>
          <p:cNvSpPr/>
          <p:nvPr userDrawn="1"/>
        </p:nvSpPr>
        <p:spPr>
          <a:xfrm>
            <a:off x="3779837" y="0"/>
            <a:ext cx="3779838" cy="4421746"/>
          </a:xfrm>
          <a:prstGeom prst="rect">
            <a:avLst/>
          </a:prstGeom>
          <a:solidFill>
            <a:srgbClr val="05355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0E4683-B317-50F1-AB7C-9914E361186F}"/>
              </a:ext>
            </a:extLst>
          </p:cNvPr>
          <p:cNvSpPr txBox="1"/>
          <p:nvPr userDrawn="1"/>
        </p:nvSpPr>
        <p:spPr>
          <a:xfrm>
            <a:off x="4262197" y="306055"/>
            <a:ext cx="778045" cy="17953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>
              <a:lnSpc>
                <a:spcPts val="1400"/>
              </a:lnSpc>
            </a:pPr>
            <a:r>
              <a:rPr lang="de-CH" sz="1200" b="0" i="0" spc="-20" baseline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Programma</a:t>
            </a:r>
            <a:endParaRPr lang="de-CH" sz="1200" b="0" i="0" spc="-20" baseline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F956193C-8C04-5104-7E23-74BA41DDCA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8414" y="306055"/>
            <a:ext cx="2764345" cy="2052832"/>
          </a:xfrm>
        </p:spPr>
        <p:txBody>
          <a:bodyPr wrap="square" lIns="0" tIns="0" rIns="0" bIns="0">
            <a:noAutofit/>
          </a:bodyPr>
          <a:lstStyle>
            <a:lvl1pPr marL="0" indent="0">
              <a:lnSpc>
                <a:spcPts val="1400"/>
              </a:lnSpc>
              <a:spcBef>
                <a:spcPts val="0"/>
              </a:spcBef>
              <a:buNone/>
              <a:defRPr sz="1200" spc="-20" baseline="0">
                <a:solidFill>
                  <a:srgbClr val="05355C"/>
                </a:solidFill>
              </a:defRPr>
            </a:lvl1pPr>
          </a:lstStyle>
          <a:p>
            <a:pPr>
              <a:lnSpc>
                <a:spcPts val="1400"/>
              </a:lnSpc>
            </a:pPr>
            <a:endParaRPr lang="de-CH" sz="1200" b="0" i="0" spc="-20" baseline="0">
              <a:solidFill>
                <a:srgbClr val="05355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C96C6F15-6B34-B5AA-E897-B10E251722F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88414" y="2657363"/>
            <a:ext cx="2764345" cy="566102"/>
          </a:xfrm>
        </p:spPr>
        <p:txBody>
          <a:bodyPr wrap="square" lIns="0" tIns="0" rIns="0" bIns="0">
            <a:noAutofit/>
          </a:bodyPr>
          <a:lstStyle>
            <a:lvl1pPr marL="0" indent="0">
              <a:lnSpc>
                <a:spcPts val="1000"/>
              </a:lnSpc>
              <a:spcBef>
                <a:spcPts val="0"/>
              </a:spcBef>
              <a:buNone/>
              <a:defRPr sz="850" b="0" spc="-20" baseline="0">
                <a:solidFill>
                  <a:srgbClr val="05355C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16" name="Text Placeholder 13">
            <a:extLst>
              <a:ext uri="{FF2B5EF4-FFF2-40B4-BE49-F238E27FC236}">
                <a16:creationId xmlns:a16="http://schemas.microsoft.com/office/drawing/2014/main" id="{46EFAFD8-B10E-8FE5-1779-4B504D41F8E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04620" y="4062274"/>
            <a:ext cx="1378762" cy="297691"/>
          </a:xfrm>
        </p:spPr>
        <p:txBody>
          <a:bodyPr wrap="square" lIns="0" tIns="0" rIns="0" bIns="0">
            <a:noAutofit/>
          </a:bodyPr>
          <a:lstStyle>
            <a:lvl1pPr marL="0" indent="0">
              <a:lnSpc>
                <a:spcPts val="800"/>
              </a:lnSpc>
              <a:spcBef>
                <a:spcPts val="0"/>
              </a:spcBef>
              <a:buNone/>
              <a:defRPr sz="650" b="0" spc="0" baseline="0">
                <a:solidFill>
                  <a:schemeClr val="tx1"/>
                </a:solidFill>
              </a:defRPr>
            </a:lvl1pPr>
          </a:lstStyle>
          <a:p>
            <a:pPr>
              <a:lnSpc>
                <a:spcPts val="800"/>
              </a:lnSpc>
            </a:pPr>
            <a:endParaRPr lang="de-CH" sz="650" b="0" i="0" spc="0" baseline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 Placeholder 13">
            <a:extLst>
              <a:ext uri="{FF2B5EF4-FFF2-40B4-BE49-F238E27FC236}">
                <a16:creationId xmlns:a16="http://schemas.microsoft.com/office/drawing/2014/main" id="{CD3AF3E8-F965-040C-E04D-2E9A520E6C3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743292" y="749974"/>
            <a:ext cx="2569153" cy="451556"/>
          </a:xfrm>
        </p:spPr>
        <p:txBody>
          <a:bodyPr wrap="square" lIns="0" tIns="0" rIns="0" bIns="0">
            <a:noAutofit/>
          </a:bodyPr>
          <a:lstStyle>
            <a:lvl1pPr marL="0" indent="0" algn="l">
              <a:lnSpc>
                <a:spcPts val="1200"/>
              </a:lnSpc>
              <a:spcBef>
                <a:spcPts val="0"/>
              </a:spcBef>
              <a:buNone/>
              <a:defRPr sz="850" b="0" i="0" spc="-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ts val="1100"/>
              </a:lnSpc>
              <a:spcAft>
                <a:spcPts val="300"/>
              </a:spcAft>
            </a:pPr>
            <a:endParaRPr lang="de-CH" sz="850" b="0" i="0" spc="-10" baseline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 Placeholder 13">
            <a:extLst>
              <a:ext uri="{FF2B5EF4-FFF2-40B4-BE49-F238E27FC236}">
                <a16:creationId xmlns:a16="http://schemas.microsoft.com/office/drawing/2014/main" id="{64B5D5E6-EE24-E708-6CC8-F35B050C346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743292" y="1356363"/>
            <a:ext cx="2569153" cy="753580"/>
          </a:xfrm>
        </p:spPr>
        <p:txBody>
          <a:bodyPr wrap="square" lIns="0" tIns="0" rIns="0" bIns="0">
            <a:noAutofit/>
          </a:bodyPr>
          <a:lstStyle>
            <a:lvl1pPr marL="0" marR="0" indent="0" algn="l" defTabSz="457200" rtl="0" eaLnBrk="1" fontAlgn="auto" latinLnBrk="0" hangingPunct="1">
              <a:lnSpc>
                <a:spcPts val="11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850" b="0" i="0" spc="-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ts val="1100"/>
              </a:lnSpc>
              <a:spcAft>
                <a:spcPts val="300"/>
              </a:spcAft>
            </a:pPr>
            <a:endParaRPr lang="de-CH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 Placeholder 13">
            <a:extLst>
              <a:ext uri="{FF2B5EF4-FFF2-40B4-BE49-F238E27FC236}">
                <a16:creationId xmlns:a16="http://schemas.microsoft.com/office/drawing/2014/main" id="{21E90E45-49A3-3BC0-5A4C-6E37E07104C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262198" y="1357450"/>
            <a:ext cx="389315" cy="310150"/>
          </a:xfrm>
        </p:spPr>
        <p:txBody>
          <a:bodyPr wrap="square" lIns="0" tIns="0" rIns="0" bIns="0">
            <a:noAutofit/>
          </a:bodyPr>
          <a:lstStyle>
            <a:lvl1pPr marL="0" indent="0">
              <a:lnSpc>
                <a:spcPts val="1000"/>
              </a:lnSpc>
              <a:spcBef>
                <a:spcPts val="0"/>
              </a:spcBef>
              <a:buNone/>
              <a:defRPr sz="850" b="1" spc="-1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hr-HR"/>
              <a:t>00:00</a:t>
            </a:r>
            <a:endParaRPr lang="en-US"/>
          </a:p>
        </p:txBody>
      </p:sp>
      <p:sp>
        <p:nvSpPr>
          <p:cNvPr id="28" name="Text Placeholder 13">
            <a:extLst>
              <a:ext uri="{FF2B5EF4-FFF2-40B4-BE49-F238E27FC236}">
                <a16:creationId xmlns:a16="http://schemas.microsoft.com/office/drawing/2014/main" id="{A4B06CDC-9C36-736D-4479-7FCA30D5418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262198" y="2270324"/>
            <a:ext cx="389315" cy="310150"/>
          </a:xfrm>
        </p:spPr>
        <p:txBody>
          <a:bodyPr wrap="square" lIns="0" tIns="0" rIns="0" bIns="0">
            <a:noAutofit/>
          </a:bodyPr>
          <a:lstStyle>
            <a:lvl1pPr marL="0" indent="0">
              <a:lnSpc>
                <a:spcPts val="1000"/>
              </a:lnSpc>
              <a:spcBef>
                <a:spcPts val="0"/>
              </a:spcBef>
              <a:buNone/>
              <a:defRPr sz="850" b="1" spc="-1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hr-HR"/>
              <a:t>00:00</a:t>
            </a:r>
            <a:endParaRPr lang="en-US"/>
          </a:p>
        </p:txBody>
      </p:sp>
      <p:sp>
        <p:nvSpPr>
          <p:cNvPr id="30" name="Text Placeholder 13">
            <a:extLst>
              <a:ext uri="{FF2B5EF4-FFF2-40B4-BE49-F238E27FC236}">
                <a16:creationId xmlns:a16="http://schemas.microsoft.com/office/drawing/2014/main" id="{E65C54A0-B176-F7DD-A870-DEFD2AC1D85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743292" y="3188009"/>
            <a:ext cx="2569153" cy="462321"/>
          </a:xfrm>
        </p:spPr>
        <p:txBody>
          <a:bodyPr wrap="square" lIns="0" tIns="0" rIns="0" bIns="0">
            <a:noAutofit/>
          </a:bodyPr>
          <a:lstStyle>
            <a:lvl1pPr marL="0" marR="0" indent="0" algn="l" defTabSz="457200" rtl="0" eaLnBrk="1" fontAlgn="auto" latinLnBrk="0" hangingPunct="1">
              <a:lnSpc>
                <a:spcPts val="11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850" b="0" i="0" spc="-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defTabSz="457200">
              <a:lnSpc>
                <a:spcPts val="1100"/>
              </a:lnSpc>
              <a:spcAft>
                <a:spcPts val="300"/>
              </a:spcAft>
              <a:defRPr/>
            </a:pPr>
            <a:endParaRPr lang="de-CH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 Placeholder 13">
            <a:extLst>
              <a:ext uri="{FF2B5EF4-FFF2-40B4-BE49-F238E27FC236}">
                <a16:creationId xmlns:a16="http://schemas.microsoft.com/office/drawing/2014/main" id="{17B0C117-DBBE-3D46-24FB-3ECF8EEE2FD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262198" y="3192426"/>
            <a:ext cx="389315" cy="310150"/>
          </a:xfrm>
        </p:spPr>
        <p:txBody>
          <a:bodyPr wrap="square" lIns="0" tIns="0" rIns="0" bIns="0">
            <a:noAutofit/>
          </a:bodyPr>
          <a:lstStyle>
            <a:lvl1pPr marL="0" indent="0">
              <a:lnSpc>
                <a:spcPts val="1000"/>
              </a:lnSpc>
              <a:spcBef>
                <a:spcPts val="0"/>
              </a:spcBef>
              <a:buNone/>
              <a:defRPr sz="850" b="1" spc="-1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hr-HR"/>
              <a:t>00:00</a:t>
            </a:r>
            <a:endParaRPr lang="en-US"/>
          </a:p>
        </p:txBody>
      </p:sp>
      <p:sp>
        <p:nvSpPr>
          <p:cNvPr id="32" name="Text Placeholder 13">
            <a:extLst>
              <a:ext uri="{FF2B5EF4-FFF2-40B4-BE49-F238E27FC236}">
                <a16:creationId xmlns:a16="http://schemas.microsoft.com/office/drawing/2014/main" id="{64A0E340-C64F-90DF-309D-3CEA9225754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262198" y="754391"/>
            <a:ext cx="389315" cy="310150"/>
          </a:xfrm>
        </p:spPr>
        <p:txBody>
          <a:bodyPr wrap="square" lIns="0" tIns="0" rIns="0" bIns="0">
            <a:noAutofit/>
          </a:bodyPr>
          <a:lstStyle>
            <a:lvl1pPr marL="0" indent="0">
              <a:lnSpc>
                <a:spcPts val="1000"/>
              </a:lnSpc>
              <a:spcBef>
                <a:spcPts val="0"/>
              </a:spcBef>
              <a:buNone/>
              <a:defRPr sz="850" b="1" spc="-1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hr-HR"/>
              <a:t>00:00</a:t>
            </a:r>
            <a:endParaRPr lang="en-US"/>
          </a:p>
        </p:txBody>
      </p:sp>
      <p:sp>
        <p:nvSpPr>
          <p:cNvPr id="33" name="Text Placeholder 13">
            <a:extLst>
              <a:ext uri="{FF2B5EF4-FFF2-40B4-BE49-F238E27FC236}">
                <a16:creationId xmlns:a16="http://schemas.microsoft.com/office/drawing/2014/main" id="{A4DDF263-1A29-A446-6F36-266C98E44E48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4743292" y="2266230"/>
            <a:ext cx="2569153" cy="753580"/>
          </a:xfrm>
        </p:spPr>
        <p:txBody>
          <a:bodyPr wrap="square" lIns="0" tIns="0" rIns="0" bIns="0">
            <a:noAutofit/>
          </a:bodyPr>
          <a:lstStyle>
            <a:lvl1pPr marL="0" marR="0" indent="0" algn="l" defTabSz="457200" rtl="0" eaLnBrk="1" fontAlgn="auto" latinLnBrk="0" hangingPunct="1">
              <a:lnSpc>
                <a:spcPts val="11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850" b="0" i="0" spc="-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ts val="1100"/>
              </a:lnSpc>
              <a:spcAft>
                <a:spcPts val="300"/>
              </a:spcAft>
            </a:pPr>
            <a:endParaRPr lang="de-CH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 Placeholder 37">
            <a:extLst>
              <a:ext uri="{FF2B5EF4-FFF2-40B4-BE49-F238E27FC236}">
                <a16:creationId xmlns:a16="http://schemas.microsoft.com/office/drawing/2014/main" id="{A1C3EC36-4FCB-187B-6ECB-89653F56B4DD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88938" y="2501053"/>
            <a:ext cx="2763821" cy="139355"/>
          </a:xfrm>
        </p:spPr>
        <p:txBody>
          <a:bodyPr wrap="square" lIns="0" tIns="0" rIns="0" bIns="0">
            <a:noAutofit/>
          </a:bodyPr>
          <a:lstStyle>
            <a:lvl1pPr>
              <a:buNone/>
              <a:defRPr sz="850" b="1"/>
            </a:lvl1pPr>
            <a:lvl2pPr>
              <a:buNone/>
              <a:defRPr sz="850" b="1"/>
            </a:lvl2pPr>
            <a:lvl3pPr>
              <a:buNone/>
              <a:defRPr sz="850" b="1"/>
            </a:lvl3pPr>
            <a:lvl4pPr>
              <a:buNone/>
              <a:defRPr sz="850" b="1"/>
            </a:lvl4pPr>
            <a:lvl5pPr>
              <a:buNone/>
              <a:defRPr sz="850" b="1"/>
            </a:lvl5pPr>
          </a:lstStyle>
          <a:p>
            <a:pPr lvl="0"/>
            <a:endParaRPr lang="en-US"/>
          </a:p>
        </p:txBody>
      </p:sp>
      <p:sp>
        <p:nvSpPr>
          <p:cNvPr id="35" name="Text Placeholder 37">
            <a:extLst>
              <a:ext uri="{FF2B5EF4-FFF2-40B4-BE49-F238E27FC236}">
                <a16:creationId xmlns:a16="http://schemas.microsoft.com/office/drawing/2014/main" id="{B14EE034-4164-4126-9078-B79E7CFAB2F0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499374" y="3919035"/>
            <a:ext cx="1384008" cy="139944"/>
          </a:xfrm>
        </p:spPr>
        <p:txBody>
          <a:bodyPr wrap="square" lIns="0" tIns="0" rIns="0" bIns="0">
            <a:noAutofit/>
          </a:bodyPr>
          <a:lstStyle>
            <a:lvl1pPr>
              <a:buNone/>
              <a:defRPr sz="650" b="1"/>
            </a:lvl1pPr>
            <a:lvl2pPr>
              <a:buNone/>
              <a:defRPr sz="850" b="1"/>
            </a:lvl2pPr>
            <a:lvl3pPr>
              <a:buNone/>
              <a:defRPr sz="850" b="1"/>
            </a:lvl3pPr>
            <a:lvl4pPr>
              <a:buNone/>
              <a:defRPr sz="850" b="1"/>
            </a:lvl4pPr>
            <a:lvl5pPr>
              <a:buNone/>
              <a:defRPr sz="850" b="1"/>
            </a:lvl5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5187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Titel oBild NettoN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9F923DB-BF1F-59C8-155D-494790DC051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" y="0"/>
            <a:ext cx="7559674" cy="53276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059BAC3-9F9B-0172-8903-260D78B0895D}"/>
              </a:ext>
            </a:extLst>
          </p:cNvPr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1132" y="4674094"/>
            <a:ext cx="1422838" cy="438708"/>
          </a:xfrm>
          <a:prstGeom prst="rect">
            <a:avLst/>
          </a:prstGeom>
        </p:spPr>
      </p:pic>
      <p:sp>
        <p:nvSpPr>
          <p:cNvPr id="7" name="Online Image Placeholder 9">
            <a:extLst>
              <a:ext uri="{FF2B5EF4-FFF2-40B4-BE49-F238E27FC236}">
                <a16:creationId xmlns:a16="http://schemas.microsoft.com/office/drawing/2014/main" id="{EE16B00B-EF88-F7D7-321E-14AF3A63BDE3}"/>
              </a:ext>
            </a:extLst>
          </p:cNvPr>
          <p:cNvSpPr>
            <a:spLocks noGrp="1"/>
          </p:cNvSpPr>
          <p:nvPr>
            <p:ph type="clipArt" sz="quarter" idx="26"/>
          </p:nvPr>
        </p:nvSpPr>
        <p:spPr>
          <a:xfrm>
            <a:off x="388414" y="3844204"/>
            <a:ext cx="566102" cy="566102"/>
          </a:xfrm>
          <a:solidFill>
            <a:schemeClr val="bg1">
              <a:lumMod val="65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3A23CDC-BDBF-6EF0-F6A3-F7CCFE6A82F0}"/>
              </a:ext>
            </a:extLst>
          </p:cNvPr>
          <p:cNvSpPr/>
          <p:nvPr userDrawn="1"/>
        </p:nvSpPr>
        <p:spPr>
          <a:xfrm>
            <a:off x="1081709" y="3843493"/>
            <a:ext cx="1616420" cy="578253"/>
          </a:xfrm>
          <a:prstGeom prst="rect">
            <a:avLst/>
          </a:prstGeom>
          <a:solidFill>
            <a:srgbClr val="C3E0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5240E2D-9DA4-6757-D69E-25B7196BF383}"/>
              </a:ext>
            </a:extLst>
          </p:cNvPr>
          <p:cNvSpPr/>
          <p:nvPr userDrawn="1"/>
        </p:nvSpPr>
        <p:spPr>
          <a:xfrm>
            <a:off x="3779837" y="0"/>
            <a:ext cx="3779838" cy="4421746"/>
          </a:xfrm>
          <a:prstGeom prst="rect">
            <a:avLst/>
          </a:prstGeom>
          <a:solidFill>
            <a:srgbClr val="05355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D2BC8DE-FE36-B52B-BE25-F890FA6222B7}"/>
              </a:ext>
            </a:extLst>
          </p:cNvPr>
          <p:cNvSpPr txBox="1"/>
          <p:nvPr userDrawn="1"/>
        </p:nvSpPr>
        <p:spPr>
          <a:xfrm>
            <a:off x="4262198" y="306055"/>
            <a:ext cx="791298" cy="17953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>
              <a:lnSpc>
                <a:spcPts val="1400"/>
              </a:lnSpc>
            </a:pPr>
            <a:r>
              <a:rPr lang="de-CH" sz="1200" b="0" i="0" spc="-20" baseline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Programma</a:t>
            </a:r>
            <a:endParaRPr lang="de-CH" sz="1200" b="0" i="0" spc="-20" baseline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 Placeholder 13">
            <a:extLst>
              <a:ext uri="{FF2B5EF4-FFF2-40B4-BE49-F238E27FC236}">
                <a16:creationId xmlns:a16="http://schemas.microsoft.com/office/drawing/2014/main" id="{707F28F5-138C-F365-D7FA-D24E47EF2D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8414" y="306055"/>
            <a:ext cx="2764345" cy="2052832"/>
          </a:xfrm>
        </p:spPr>
        <p:txBody>
          <a:bodyPr wrap="square" lIns="0" tIns="0" rIns="0" bIns="0">
            <a:noAutofit/>
          </a:bodyPr>
          <a:lstStyle>
            <a:lvl1pPr marL="0" indent="0">
              <a:lnSpc>
                <a:spcPts val="1400"/>
              </a:lnSpc>
              <a:spcBef>
                <a:spcPts val="0"/>
              </a:spcBef>
              <a:buNone/>
              <a:defRPr sz="1200" spc="-20" baseline="0">
                <a:solidFill>
                  <a:srgbClr val="05355C"/>
                </a:solidFill>
              </a:defRPr>
            </a:lvl1pPr>
          </a:lstStyle>
          <a:p>
            <a:pPr>
              <a:lnSpc>
                <a:spcPts val="1400"/>
              </a:lnSpc>
            </a:pPr>
            <a:endParaRPr lang="de-CH" sz="1200" b="0" i="0" spc="-20" baseline="0">
              <a:solidFill>
                <a:srgbClr val="05355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 Placeholder 13">
            <a:extLst>
              <a:ext uri="{FF2B5EF4-FFF2-40B4-BE49-F238E27FC236}">
                <a16:creationId xmlns:a16="http://schemas.microsoft.com/office/drawing/2014/main" id="{82E7204B-3E96-599F-A451-FCC7B0327CD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88414" y="2657363"/>
            <a:ext cx="2764345" cy="566102"/>
          </a:xfrm>
        </p:spPr>
        <p:txBody>
          <a:bodyPr wrap="square" lIns="0" tIns="0" rIns="0" bIns="0">
            <a:noAutofit/>
          </a:bodyPr>
          <a:lstStyle>
            <a:lvl1pPr marL="0" indent="0">
              <a:lnSpc>
                <a:spcPts val="1000"/>
              </a:lnSpc>
              <a:spcBef>
                <a:spcPts val="0"/>
              </a:spcBef>
              <a:buNone/>
              <a:defRPr sz="850" b="0" spc="-20" baseline="0">
                <a:solidFill>
                  <a:srgbClr val="05355C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21" name="Text Placeholder 13">
            <a:extLst>
              <a:ext uri="{FF2B5EF4-FFF2-40B4-BE49-F238E27FC236}">
                <a16:creationId xmlns:a16="http://schemas.microsoft.com/office/drawing/2014/main" id="{3BD76770-9973-74FD-C880-738C4815C92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97915" y="4062274"/>
            <a:ext cx="1378762" cy="297691"/>
          </a:xfrm>
        </p:spPr>
        <p:txBody>
          <a:bodyPr wrap="square" lIns="0" tIns="0" rIns="0" bIns="0">
            <a:noAutofit/>
          </a:bodyPr>
          <a:lstStyle>
            <a:lvl1pPr marL="0" indent="0">
              <a:lnSpc>
                <a:spcPts val="800"/>
              </a:lnSpc>
              <a:spcBef>
                <a:spcPts val="0"/>
              </a:spcBef>
              <a:buNone/>
              <a:defRPr sz="650" b="0" spc="0" baseline="0">
                <a:solidFill>
                  <a:schemeClr val="tx1"/>
                </a:solidFill>
              </a:defRPr>
            </a:lvl1pPr>
          </a:lstStyle>
          <a:p>
            <a:pPr>
              <a:lnSpc>
                <a:spcPts val="800"/>
              </a:lnSpc>
            </a:pPr>
            <a:endParaRPr lang="de-CH" sz="650" b="0" i="0" spc="0" baseline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 Placeholder 13">
            <a:extLst>
              <a:ext uri="{FF2B5EF4-FFF2-40B4-BE49-F238E27FC236}">
                <a16:creationId xmlns:a16="http://schemas.microsoft.com/office/drawing/2014/main" id="{8EEF27BB-48A3-D5BB-18BB-995B70F2E80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743292" y="749974"/>
            <a:ext cx="2569153" cy="451556"/>
          </a:xfrm>
        </p:spPr>
        <p:txBody>
          <a:bodyPr wrap="square" lIns="0" tIns="0" rIns="0" bIns="0">
            <a:noAutofit/>
          </a:bodyPr>
          <a:lstStyle>
            <a:lvl1pPr marL="0" indent="0" algn="l">
              <a:lnSpc>
                <a:spcPts val="1200"/>
              </a:lnSpc>
              <a:spcBef>
                <a:spcPts val="0"/>
              </a:spcBef>
              <a:buNone/>
              <a:defRPr sz="850" b="0" i="0" spc="-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ts val="1100"/>
              </a:lnSpc>
              <a:spcAft>
                <a:spcPts val="300"/>
              </a:spcAft>
            </a:pPr>
            <a:endParaRPr lang="de-CH" sz="850" b="0" i="0" spc="-10" baseline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 Placeholder 13">
            <a:extLst>
              <a:ext uri="{FF2B5EF4-FFF2-40B4-BE49-F238E27FC236}">
                <a16:creationId xmlns:a16="http://schemas.microsoft.com/office/drawing/2014/main" id="{7F98F278-05E6-ED97-5062-0661B066D40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743292" y="1356363"/>
            <a:ext cx="2569153" cy="753580"/>
          </a:xfrm>
        </p:spPr>
        <p:txBody>
          <a:bodyPr wrap="square" lIns="0" tIns="0" rIns="0" bIns="0">
            <a:noAutofit/>
          </a:bodyPr>
          <a:lstStyle>
            <a:lvl1pPr marL="0" marR="0" indent="0" algn="l" defTabSz="457200" rtl="0" eaLnBrk="1" fontAlgn="auto" latinLnBrk="0" hangingPunct="1">
              <a:lnSpc>
                <a:spcPts val="11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850" b="0" i="0" spc="-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ts val="1100"/>
              </a:lnSpc>
              <a:spcAft>
                <a:spcPts val="300"/>
              </a:spcAft>
            </a:pPr>
            <a:endParaRPr lang="de-CH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 Placeholder 13">
            <a:extLst>
              <a:ext uri="{FF2B5EF4-FFF2-40B4-BE49-F238E27FC236}">
                <a16:creationId xmlns:a16="http://schemas.microsoft.com/office/drawing/2014/main" id="{C5FC0C90-4DA4-516C-98D3-B1D906C9E12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262198" y="1357450"/>
            <a:ext cx="389315" cy="310150"/>
          </a:xfrm>
        </p:spPr>
        <p:txBody>
          <a:bodyPr wrap="square" lIns="0" tIns="0" rIns="0" bIns="0">
            <a:noAutofit/>
          </a:bodyPr>
          <a:lstStyle>
            <a:lvl1pPr marL="0" indent="0">
              <a:lnSpc>
                <a:spcPts val="1000"/>
              </a:lnSpc>
              <a:spcBef>
                <a:spcPts val="0"/>
              </a:spcBef>
              <a:buNone/>
              <a:defRPr sz="850" b="1" spc="-1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hr-HR"/>
              <a:t>00:00</a:t>
            </a:r>
            <a:endParaRPr lang="en-US"/>
          </a:p>
        </p:txBody>
      </p:sp>
      <p:sp>
        <p:nvSpPr>
          <p:cNvPr id="31" name="Text Placeholder 13">
            <a:extLst>
              <a:ext uri="{FF2B5EF4-FFF2-40B4-BE49-F238E27FC236}">
                <a16:creationId xmlns:a16="http://schemas.microsoft.com/office/drawing/2014/main" id="{58684DAC-C5D9-9FDE-7364-437CF1F7E54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262198" y="2270324"/>
            <a:ext cx="389315" cy="310150"/>
          </a:xfrm>
        </p:spPr>
        <p:txBody>
          <a:bodyPr wrap="square" lIns="0" tIns="0" rIns="0" bIns="0">
            <a:noAutofit/>
          </a:bodyPr>
          <a:lstStyle>
            <a:lvl1pPr marL="0" indent="0">
              <a:lnSpc>
                <a:spcPts val="1000"/>
              </a:lnSpc>
              <a:spcBef>
                <a:spcPts val="0"/>
              </a:spcBef>
              <a:buNone/>
              <a:defRPr sz="850" b="1" spc="-1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hr-HR"/>
              <a:t>00:00</a:t>
            </a:r>
            <a:endParaRPr lang="en-US"/>
          </a:p>
        </p:txBody>
      </p:sp>
      <p:sp>
        <p:nvSpPr>
          <p:cNvPr id="32" name="Text Placeholder 13">
            <a:extLst>
              <a:ext uri="{FF2B5EF4-FFF2-40B4-BE49-F238E27FC236}">
                <a16:creationId xmlns:a16="http://schemas.microsoft.com/office/drawing/2014/main" id="{10409172-C72C-91B2-1213-A79065BEA786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743292" y="3188009"/>
            <a:ext cx="2569153" cy="462321"/>
          </a:xfrm>
        </p:spPr>
        <p:txBody>
          <a:bodyPr wrap="square" lIns="0" tIns="0" rIns="0" bIns="0">
            <a:noAutofit/>
          </a:bodyPr>
          <a:lstStyle>
            <a:lvl1pPr marL="0" marR="0" indent="0" algn="l" defTabSz="457200" rtl="0" eaLnBrk="1" fontAlgn="auto" latinLnBrk="0" hangingPunct="1">
              <a:lnSpc>
                <a:spcPts val="11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850" b="0" i="0" spc="-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defTabSz="457200">
              <a:lnSpc>
                <a:spcPts val="1100"/>
              </a:lnSpc>
              <a:spcAft>
                <a:spcPts val="300"/>
              </a:spcAft>
              <a:defRPr/>
            </a:pPr>
            <a:endParaRPr lang="de-CH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 Placeholder 13">
            <a:extLst>
              <a:ext uri="{FF2B5EF4-FFF2-40B4-BE49-F238E27FC236}">
                <a16:creationId xmlns:a16="http://schemas.microsoft.com/office/drawing/2014/main" id="{B4AFC9FC-16BD-8793-E41B-A1EA9CDF935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262198" y="3192426"/>
            <a:ext cx="389315" cy="310150"/>
          </a:xfrm>
        </p:spPr>
        <p:txBody>
          <a:bodyPr wrap="square" lIns="0" tIns="0" rIns="0" bIns="0">
            <a:noAutofit/>
          </a:bodyPr>
          <a:lstStyle>
            <a:lvl1pPr marL="0" indent="0">
              <a:lnSpc>
                <a:spcPts val="1000"/>
              </a:lnSpc>
              <a:spcBef>
                <a:spcPts val="0"/>
              </a:spcBef>
              <a:buNone/>
              <a:defRPr sz="850" b="1" spc="-1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hr-HR"/>
              <a:t>00:00</a:t>
            </a:r>
            <a:endParaRPr lang="en-US"/>
          </a:p>
        </p:txBody>
      </p:sp>
      <p:sp>
        <p:nvSpPr>
          <p:cNvPr id="34" name="Text Placeholder 13">
            <a:extLst>
              <a:ext uri="{FF2B5EF4-FFF2-40B4-BE49-F238E27FC236}">
                <a16:creationId xmlns:a16="http://schemas.microsoft.com/office/drawing/2014/main" id="{94A6C104-D0A3-BA20-1781-3B4F7BF459F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262198" y="754391"/>
            <a:ext cx="389315" cy="310150"/>
          </a:xfrm>
        </p:spPr>
        <p:txBody>
          <a:bodyPr wrap="square" lIns="0" tIns="0" rIns="0" bIns="0">
            <a:noAutofit/>
          </a:bodyPr>
          <a:lstStyle>
            <a:lvl1pPr marL="0" indent="0">
              <a:lnSpc>
                <a:spcPts val="1000"/>
              </a:lnSpc>
              <a:spcBef>
                <a:spcPts val="0"/>
              </a:spcBef>
              <a:buNone/>
              <a:defRPr sz="850" b="1" spc="-1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hr-HR"/>
              <a:t>00:00</a:t>
            </a:r>
            <a:endParaRPr lang="en-US"/>
          </a:p>
        </p:txBody>
      </p:sp>
      <p:sp>
        <p:nvSpPr>
          <p:cNvPr id="35" name="Text Placeholder 13">
            <a:extLst>
              <a:ext uri="{FF2B5EF4-FFF2-40B4-BE49-F238E27FC236}">
                <a16:creationId xmlns:a16="http://schemas.microsoft.com/office/drawing/2014/main" id="{E0D90DF5-64CB-5CF6-AC64-EE7AF69E1EEB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4743292" y="2266230"/>
            <a:ext cx="2569153" cy="753580"/>
          </a:xfrm>
        </p:spPr>
        <p:txBody>
          <a:bodyPr wrap="square" lIns="0" tIns="0" rIns="0" bIns="0">
            <a:noAutofit/>
          </a:bodyPr>
          <a:lstStyle>
            <a:lvl1pPr marL="0" marR="0" indent="0" algn="l" defTabSz="457200" rtl="0" eaLnBrk="1" fontAlgn="auto" latinLnBrk="0" hangingPunct="1">
              <a:lnSpc>
                <a:spcPts val="11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850" b="0" i="0" spc="-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ts val="1100"/>
              </a:lnSpc>
              <a:spcAft>
                <a:spcPts val="300"/>
              </a:spcAft>
            </a:pPr>
            <a:endParaRPr lang="de-CH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 Placeholder 37">
            <a:extLst>
              <a:ext uri="{FF2B5EF4-FFF2-40B4-BE49-F238E27FC236}">
                <a16:creationId xmlns:a16="http://schemas.microsoft.com/office/drawing/2014/main" id="{18C10098-3C3B-43FB-3D52-06B877246298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88938" y="2501053"/>
            <a:ext cx="2763821" cy="139355"/>
          </a:xfrm>
        </p:spPr>
        <p:txBody>
          <a:bodyPr wrap="square" lIns="0" tIns="0" rIns="0" bIns="0">
            <a:noAutofit/>
          </a:bodyPr>
          <a:lstStyle>
            <a:lvl1pPr>
              <a:buNone/>
              <a:defRPr sz="850" b="1"/>
            </a:lvl1pPr>
            <a:lvl2pPr>
              <a:buNone/>
              <a:defRPr sz="850" b="1"/>
            </a:lvl2pPr>
            <a:lvl3pPr>
              <a:buNone/>
              <a:defRPr sz="850" b="1"/>
            </a:lvl3pPr>
            <a:lvl4pPr>
              <a:buNone/>
              <a:defRPr sz="850" b="1"/>
            </a:lvl4pPr>
            <a:lvl5pPr>
              <a:buNone/>
              <a:defRPr sz="850" b="1"/>
            </a:lvl5pPr>
          </a:lstStyle>
          <a:p>
            <a:pPr lvl="0"/>
            <a:endParaRPr lang="en-US"/>
          </a:p>
        </p:txBody>
      </p:sp>
      <p:sp>
        <p:nvSpPr>
          <p:cNvPr id="37" name="Text Placeholder 37">
            <a:extLst>
              <a:ext uri="{FF2B5EF4-FFF2-40B4-BE49-F238E27FC236}">
                <a16:creationId xmlns:a16="http://schemas.microsoft.com/office/drawing/2014/main" id="{337D2E54-D2AB-6B5D-1C96-C0BFBC1B2233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1192669" y="3919035"/>
            <a:ext cx="1384008" cy="139944"/>
          </a:xfrm>
        </p:spPr>
        <p:txBody>
          <a:bodyPr wrap="square" lIns="0" tIns="0" rIns="0" bIns="0">
            <a:noAutofit/>
          </a:bodyPr>
          <a:lstStyle>
            <a:lvl1pPr>
              <a:buNone/>
              <a:defRPr sz="650" b="1"/>
            </a:lvl1pPr>
            <a:lvl2pPr>
              <a:buNone/>
              <a:defRPr sz="850" b="1"/>
            </a:lvl2pPr>
            <a:lvl3pPr>
              <a:buNone/>
              <a:defRPr sz="850" b="1"/>
            </a:lvl3pPr>
            <a:lvl4pPr>
              <a:buNone/>
              <a:defRPr sz="850" b="1"/>
            </a:lvl4pPr>
            <a:lvl5pPr>
              <a:buNone/>
              <a:defRPr sz="850" b="1"/>
            </a:lvl5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7378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el oBild Projektförder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C858A537-162F-1BBC-4399-2500AB01D56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" y="0"/>
            <a:ext cx="7559674" cy="53276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A85363E-D889-0FB2-CF18-119BEB81BAE9}"/>
              </a:ext>
            </a:extLst>
          </p:cNvPr>
          <p:cNvSpPr txBox="1"/>
          <p:nvPr userDrawn="1"/>
        </p:nvSpPr>
        <p:spPr>
          <a:xfrm>
            <a:off x="650630" y="2102074"/>
            <a:ext cx="3336423" cy="33342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ts val="1300"/>
              </a:lnSpc>
            </a:pPr>
            <a:r>
              <a:rPr lang="de-CH" sz="1200" b="0" i="0" spc="-20" baseline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29. Januar 2026, online,</a:t>
            </a:r>
          </a:p>
          <a:p>
            <a:pPr>
              <a:lnSpc>
                <a:spcPts val="1300"/>
              </a:lnSpc>
            </a:pPr>
            <a:r>
              <a:rPr lang="de-CH" sz="1200" b="0" i="0" spc="-20" baseline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zweisprachig Französisch-Deutsch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380D1B5-4AA4-3EA6-4D2E-E585569BCB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44174" y="4526608"/>
            <a:ext cx="2257060" cy="695926"/>
          </a:xfrm>
          <a:prstGeom prst="rect">
            <a:avLst/>
          </a:prstGeom>
        </p:spPr>
      </p:pic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355D62EA-251E-FA52-2A80-6CEF852288D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74505" y="376773"/>
            <a:ext cx="1664150" cy="154209"/>
          </a:xfrm>
        </p:spPr>
        <p:txBody>
          <a:bodyPr lIns="0" tIns="0" rIns="0" bIns="0">
            <a:noAutofit/>
          </a:bodyPr>
          <a:lstStyle>
            <a:lvl1pPr>
              <a:buNone/>
              <a:defRPr sz="1000" b="0" spc="0" baseline="0">
                <a:solidFill>
                  <a:srgbClr val="EF6E00"/>
                </a:solidFill>
              </a:defRPr>
            </a:lvl1pPr>
            <a:lvl2pPr>
              <a:buNone/>
              <a:defRPr sz="1000">
                <a:solidFill>
                  <a:srgbClr val="EF6E00"/>
                </a:solidFill>
              </a:defRPr>
            </a:lvl2pPr>
            <a:lvl3pPr>
              <a:buNone/>
              <a:defRPr sz="1000">
                <a:solidFill>
                  <a:srgbClr val="EF6E00"/>
                </a:solidFill>
              </a:defRPr>
            </a:lvl3pPr>
            <a:lvl4pPr>
              <a:buNone/>
              <a:defRPr sz="1000">
                <a:solidFill>
                  <a:srgbClr val="EF6E00"/>
                </a:solidFill>
              </a:defRPr>
            </a:lvl4pPr>
            <a:lvl5pPr>
              <a:buNone/>
              <a:defRPr sz="1000">
                <a:solidFill>
                  <a:srgbClr val="EF6E00"/>
                </a:solidFill>
              </a:defRPr>
            </a:lvl5pPr>
          </a:lstStyle>
          <a:p>
            <a:pPr>
              <a:lnSpc>
                <a:spcPts val="1300"/>
              </a:lnSpc>
            </a:pPr>
            <a:r>
              <a:rPr lang="de-CH" sz="1000" b="0" i="0" spc="-20" baseline="0">
                <a:solidFill>
                  <a:srgbClr val="EF6E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Programm-Name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9BE9D233-8AC0-2912-B424-019AC5A3DCB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4505" y="758625"/>
            <a:ext cx="3221252" cy="1710697"/>
          </a:xfrm>
        </p:spPr>
        <p:txBody>
          <a:bodyPr lIns="0" tIns="0" rIns="0" bIns="0"/>
          <a:lstStyle>
            <a:lvl1pPr marL="0" marR="0" indent="0" algn="l" defTabSz="710397" rtl="0" eaLnBrk="1" fontAlgn="auto" latinLnBrk="0" hangingPunct="1">
              <a:lnSpc>
                <a:spcPts val="29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750">
                <a:ln>
                  <a:noFill/>
                </a:ln>
                <a:solidFill>
                  <a:srgbClr val="05355C"/>
                </a:solidFill>
                <a:latin typeface="+mj-lt"/>
              </a:defRPr>
            </a:lvl1pPr>
            <a:lvl2pPr>
              <a:buNone/>
              <a:defRPr sz="2750">
                <a:ln>
                  <a:noFill/>
                </a:ln>
                <a:solidFill>
                  <a:schemeClr val="bg1"/>
                </a:solidFill>
                <a:latin typeface="+mj-lt"/>
              </a:defRPr>
            </a:lvl2pPr>
            <a:lvl3pPr>
              <a:buNone/>
              <a:defRPr sz="2750">
                <a:ln>
                  <a:noFill/>
                </a:ln>
                <a:solidFill>
                  <a:schemeClr val="bg1"/>
                </a:solidFill>
                <a:latin typeface="+mj-lt"/>
              </a:defRPr>
            </a:lvl3pPr>
            <a:lvl4pPr>
              <a:buNone/>
              <a:defRPr sz="2750">
                <a:ln>
                  <a:noFill/>
                </a:ln>
                <a:solidFill>
                  <a:schemeClr val="bg1"/>
                </a:solidFill>
                <a:latin typeface="+mj-lt"/>
              </a:defRPr>
            </a:lvl4pPr>
            <a:lvl5pPr>
              <a:buNone/>
              <a:defRPr sz="2750">
                <a:ln>
                  <a:noFill/>
                </a:ln>
                <a:solidFill>
                  <a:schemeClr val="bg1"/>
                </a:solidFill>
                <a:latin typeface="+mj-lt"/>
              </a:defRPr>
            </a:lvl5pPr>
          </a:lstStyle>
          <a:p>
            <a:pPr>
              <a:lnSpc>
                <a:spcPts val="2900"/>
              </a:lnSpc>
            </a:pPr>
            <a:r>
              <a:rPr lang="de-CH" sz="2750" b="0" i="0" spc="-50" baseline="0">
                <a:solidFill>
                  <a:srgbClr val="05355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Titel des </a:t>
            </a:r>
            <a:br>
              <a:rPr lang="hr-HR" sz="2750" b="0" i="0" spc="-50" baseline="0">
                <a:solidFill>
                  <a:srgbClr val="05355C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CH" sz="2750" b="0" i="0" spc="-50" baseline="0">
                <a:solidFill>
                  <a:srgbClr val="05355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Events</a:t>
            </a:r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C2DE78A5-97DB-95F0-DDB7-D44CED34EA9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72682" y="3740878"/>
            <a:ext cx="2154065" cy="704124"/>
          </a:xfrm>
        </p:spPr>
        <p:txBody>
          <a:bodyPr lIns="0" tIns="0" rIns="0" bIns="0"/>
          <a:lstStyle>
            <a:lvl1pPr marL="0" marR="0" indent="0" algn="l" defTabSz="710397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spc="-20" baseline="0">
                <a:solidFill>
                  <a:srgbClr val="05355C"/>
                </a:solidFill>
              </a:defRPr>
            </a:lvl1pPr>
          </a:lstStyle>
          <a:p>
            <a:pPr marL="0" marR="0" lvl="0" indent="0" algn="l" defTabSz="710397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hr-HR"/>
              <a:t>XX</a:t>
            </a:r>
            <a:r>
              <a:rPr lang="en-US"/>
              <a:t>. </a:t>
            </a:r>
            <a:r>
              <a:rPr lang="hr-HR" err="1"/>
              <a:t>Monat</a:t>
            </a:r>
            <a:r>
              <a:rPr lang="hr-HR"/>
              <a:t> </a:t>
            </a:r>
            <a:r>
              <a:rPr lang="hr-HR" err="1"/>
              <a:t>Jahr</a:t>
            </a:r>
            <a:r>
              <a:rPr lang="en-US"/>
              <a:t>,</a:t>
            </a:r>
            <a:br>
              <a:rPr lang="en-US"/>
            </a:br>
            <a:r>
              <a:rPr lang="hr-HR" err="1"/>
              <a:t>Ort</a:t>
            </a:r>
            <a:r>
              <a:rPr lang="hr-HR"/>
              <a:t>, </a:t>
            </a:r>
            <a:r>
              <a:rPr lang="hr-HR" err="1"/>
              <a:t>Zeit</a:t>
            </a:r>
            <a:r>
              <a:rPr lang="en-US"/>
              <a:t>,</a:t>
            </a:r>
            <a:br>
              <a:rPr lang="en-US"/>
            </a:br>
            <a:r>
              <a:rPr lang="de-CH" sz="1200" b="0" i="0" spc="-20" baseline="0">
                <a:solidFill>
                  <a:srgbClr val="05355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Sprachen / wichtigste </a:t>
            </a:r>
            <a:br>
              <a:rPr lang="hr-HR" sz="1200" b="0" i="0" spc="-20" baseline="0">
                <a:solidFill>
                  <a:srgbClr val="05355C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CH" sz="1200" b="0" i="0" spc="-20" baseline="0">
                <a:solidFill>
                  <a:srgbClr val="05355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Infos</a:t>
            </a:r>
          </a:p>
          <a:p>
            <a:pPr lvl="0"/>
            <a:endParaRPr lang="en-US"/>
          </a:p>
        </p:txBody>
      </p:sp>
      <p:sp>
        <p:nvSpPr>
          <p:cNvPr id="2" name="Picture Placeholder 3">
            <a:extLst>
              <a:ext uri="{FF2B5EF4-FFF2-40B4-BE49-F238E27FC236}">
                <a16:creationId xmlns:a16="http://schemas.microsoft.com/office/drawing/2014/main" id="{B6F14A35-067F-6B46-3166-761CD1E79B3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756024" y="1"/>
            <a:ext cx="3803651" cy="4445000"/>
          </a:xfrm>
          <a:solidFill>
            <a:schemeClr val="bg1">
              <a:lumMod val="65000"/>
            </a:scheme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3012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el oBild Projektförder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C718B1F-A70F-AE49-51BA-E991CBBF16D8}"/>
              </a:ext>
            </a:extLst>
          </p:cNvPr>
          <p:cNvSpPr/>
          <p:nvPr userDrawn="1"/>
        </p:nvSpPr>
        <p:spPr>
          <a:xfrm>
            <a:off x="-1" y="0"/>
            <a:ext cx="7171699" cy="4421747"/>
          </a:xfrm>
          <a:prstGeom prst="rect">
            <a:avLst/>
          </a:prstGeom>
          <a:solidFill>
            <a:srgbClr val="C3E0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A group of orange people&#10;&#10;AI-generated content may be incorrect.">
            <a:extLst>
              <a:ext uri="{FF2B5EF4-FFF2-40B4-BE49-F238E27FC236}">
                <a16:creationId xmlns:a16="http://schemas.microsoft.com/office/drawing/2014/main" id="{DA2D9591-881E-B764-E83A-9032C2CC15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8205" y="1327378"/>
            <a:ext cx="2150087" cy="2268343"/>
          </a:xfrm>
          <a:prstGeom prst="rect">
            <a:avLst/>
          </a:prstGeom>
        </p:spPr>
      </p:pic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15E95E2D-8AE0-4C7B-6766-D434AE1608E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74505" y="376773"/>
            <a:ext cx="1664150" cy="154209"/>
          </a:xfrm>
        </p:spPr>
        <p:txBody>
          <a:bodyPr lIns="0" tIns="0" rIns="0" bIns="0">
            <a:noAutofit/>
          </a:bodyPr>
          <a:lstStyle>
            <a:lvl1pPr>
              <a:buNone/>
              <a:defRPr sz="1000" b="0" spc="0" baseline="0">
                <a:solidFill>
                  <a:srgbClr val="EF6E00"/>
                </a:solidFill>
              </a:defRPr>
            </a:lvl1pPr>
            <a:lvl2pPr>
              <a:buNone/>
              <a:defRPr sz="1000">
                <a:solidFill>
                  <a:srgbClr val="EF6E00"/>
                </a:solidFill>
              </a:defRPr>
            </a:lvl2pPr>
            <a:lvl3pPr>
              <a:buNone/>
              <a:defRPr sz="1000">
                <a:solidFill>
                  <a:srgbClr val="EF6E00"/>
                </a:solidFill>
              </a:defRPr>
            </a:lvl3pPr>
            <a:lvl4pPr>
              <a:buNone/>
              <a:defRPr sz="1000">
                <a:solidFill>
                  <a:srgbClr val="EF6E00"/>
                </a:solidFill>
              </a:defRPr>
            </a:lvl4pPr>
            <a:lvl5pPr>
              <a:buNone/>
              <a:defRPr sz="1000">
                <a:solidFill>
                  <a:srgbClr val="EF6E00"/>
                </a:solidFill>
              </a:defRPr>
            </a:lvl5pPr>
          </a:lstStyle>
          <a:p>
            <a:pPr>
              <a:lnSpc>
                <a:spcPts val="1300"/>
              </a:lnSpc>
            </a:pPr>
            <a:r>
              <a:rPr lang="de-CH" sz="1000" b="0" i="0" spc="-20" baseline="0">
                <a:solidFill>
                  <a:srgbClr val="EF6E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Programm-Name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6E792722-63AA-DFF2-2AFD-D948247D3D7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4504" y="758625"/>
            <a:ext cx="3367025" cy="1710697"/>
          </a:xfrm>
        </p:spPr>
        <p:txBody>
          <a:bodyPr lIns="0" tIns="0" rIns="0" bIns="0"/>
          <a:lstStyle>
            <a:lvl1pPr marL="0" marR="0" indent="0" algn="l" defTabSz="710397" rtl="0" eaLnBrk="1" fontAlgn="auto" latinLnBrk="0" hangingPunct="1">
              <a:lnSpc>
                <a:spcPts val="29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750">
                <a:ln>
                  <a:noFill/>
                </a:ln>
                <a:solidFill>
                  <a:srgbClr val="05355C"/>
                </a:solidFill>
                <a:latin typeface="+mj-lt"/>
              </a:defRPr>
            </a:lvl1pPr>
            <a:lvl2pPr>
              <a:buNone/>
              <a:defRPr sz="2750">
                <a:ln>
                  <a:noFill/>
                </a:ln>
                <a:solidFill>
                  <a:schemeClr val="bg1"/>
                </a:solidFill>
                <a:latin typeface="+mj-lt"/>
              </a:defRPr>
            </a:lvl2pPr>
            <a:lvl3pPr>
              <a:buNone/>
              <a:defRPr sz="2750">
                <a:ln>
                  <a:noFill/>
                </a:ln>
                <a:solidFill>
                  <a:schemeClr val="bg1"/>
                </a:solidFill>
                <a:latin typeface="+mj-lt"/>
              </a:defRPr>
            </a:lvl3pPr>
            <a:lvl4pPr>
              <a:buNone/>
              <a:defRPr sz="2750">
                <a:ln>
                  <a:noFill/>
                </a:ln>
                <a:solidFill>
                  <a:schemeClr val="bg1"/>
                </a:solidFill>
                <a:latin typeface="+mj-lt"/>
              </a:defRPr>
            </a:lvl4pPr>
            <a:lvl5pPr>
              <a:buNone/>
              <a:defRPr sz="2750">
                <a:ln>
                  <a:noFill/>
                </a:ln>
                <a:solidFill>
                  <a:schemeClr val="bg1"/>
                </a:solidFill>
                <a:latin typeface="+mj-lt"/>
              </a:defRPr>
            </a:lvl5pPr>
          </a:lstStyle>
          <a:p>
            <a:pPr marL="0" marR="0" lvl="0" indent="0" algn="l" defTabSz="710397" rtl="0" eaLnBrk="1" fontAlgn="auto" latinLnBrk="0" hangingPunct="1">
              <a:lnSpc>
                <a:spcPts val="29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hr-HR" sz="2750" b="0" i="0" spc="-50" baseline="0" err="1">
                <a:solidFill>
                  <a:srgbClr val="FFFFFF"/>
                </a:solidFill>
                <a:latin typeface="+mj-lt"/>
                <a:cs typeface="Arial" panose="020B0604020202020204" pitchFamily="34" charset="0"/>
              </a:rPr>
              <a:t>Titel</a:t>
            </a:r>
            <a:r>
              <a:rPr lang="hr-HR" sz="2750" b="0" i="0" spc="-50" baseline="0">
                <a:solidFill>
                  <a:srgbClr val="FFFFFF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hr-HR" sz="2750" b="0" i="0" spc="-50" baseline="0" err="1">
                <a:solidFill>
                  <a:srgbClr val="FFFFFF"/>
                </a:solidFill>
                <a:latin typeface="+mj-lt"/>
                <a:cs typeface="Arial" panose="020B0604020202020204" pitchFamily="34" charset="0"/>
              </a:rPr>
              <a:t>des</a:t>
            </a:r>
            <a:br>
              <a:rPr lang="hr-HR" sz="2750" b="0" i="0" spc="-50" baseline="0">
                <a:solidFill>
                  <a:srgbClr val="FFFFFF"/>
                </a:solidFill>
                <a:latin typeface="+mj-lt"/>
                <a:cs typeface="Arial" panose="020B0604020202020204" pitchFamily="34" charset="0"/>
              </a:rPr>
            </a:br>
            <a:r>
              <a:rPr lang="hr-HR" sz="2750" b="0" i="0" spc="-50" baseline="0" err="1">
                <a:solidFill>
                  <a:srgbClr val="FFFFFF"/>
                </a:solidFill>
                <a:latin typeface="+mj-lt"/>
                <a:cs typeface="Arial" panose="020B0604020202020204" pitchFamily="34" charset="0"/>
              </a:rPr>
              <a:t>Events</a:t>
            </a:r>
            <a:endParaRPr lang="de-CH" sz="2750" b="0" i="0" spc="-50" baseline="0">
              <a:solidFill>
                <a:srgbClr val="FFFFFF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278ECA2C-AA2F-068C-C464-A809D0B1B7D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72682" y="3348065"/>
            <a:ext cx="2154065" cy="704894"/>
          </a:xfrm>
        </p:spPr>
        <p:txBody>
          <a:bodyPr lIns="0" tIns="0" rIns="0" bIns="0"/>
          <a:lstStyle>
            <a:lvl1pPr marL="0" indent="0">
              <a:lnSpc>
                <a:spcPts val="1400"/>
              </a:lnSpc>
              <a:spcBef>
                <a:spcPts val="0"/>
              </a:spcBef>
              <a:buNone/>
              <a:defRPr sz="1200" spc="-20" baseline="0">
                <a:solidFill>
                  <a:srgbClr val="05355C"/>
                </a:solidFill>
              </a:defRPr>
            </a:lvl1pPr>
          </a:lstStyle>
          <a:p>
            <a:pPr lvl="0"/>
            <a:r>
              <a:rPr lang="hr-HR"/>
              <a:t>XX</a:t>
            </a:r>
            <a:r>
              <a:rPr lang="en-US"/>
              <a:t>. </a:t>
            </a:r>
            <a:r>
              <a:rPr lang="hr-HR" err="1"/>
              <a:t>Monat</a:t>
            </a:r>
            <a:r>
              <a:rPr lang="hr-HR"/>
              <a:t> </a:t>
            </a:r>
            <a:r>
              <a:rPr lang="hr-HR" err="1"/>
              <a:t>Jahr</a:t>
            </a:r>
            <a:r>
              <a:rPr lang="en-US"/>
              <a:t>,</a:t>
            </a:r>
            <a:br>
              <a:rPr lang="en-US"/>
            </a:br>
            <a:r>
              <a:rPr lang="hr-HR" err="1"/>
              <a:t>Ort</a:t>
            </a:r>
            <a:r>
              <a:rPr lang="hr-HR"/>
              <a:t>, </a:t>
            </a:r>
            <a:r>
              <a:rPr lang="hr-HR" err="1"/>
              <a:t>Zeit</a:t>
            </a:r>
            <a:r>
              <a:rPr lang="en-US"/>
              <a:t>, </a:t>
            </a:r>
            <a:br>
              <a:rPr lang="en-US"/>
            </a:br>
            <a:r>
              <a:rPr lang="hr-HR" err="1"/>
              <a:t>Sprachen</a:t>
            </a:r>
            <a:r>
              <a:rPr lang="hr-HR"/>
              <a:t>, </a:t>
            </a:r>
            <a:r>
              <a:rPr lang="hr-HR" err="1"/>
              <a:t>evtl</a:t>
            </a:r>
            <a:r>
              <a:rPr lang="hr-HR"/>
              <a:t>.</a:t>
            </a:r>
            <a:br>
              <a:rPr lang="en-US"/>
            </a:br>
            <a:r>
              <a:rPr lang="de-CH" sz="1200" b="0" i="0" spc="-20" baseline="0">
                <a:solidFill>
                  <a:srgbClr val="05355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weitere wichtige Infos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36D15C9-50CB-4091-6FC5-2759BF43A48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44174" y="4526608"/>
            <a:ext cx="2257060" cy="695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26523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el oBild NettoN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9F923DB-BF1F-59C8-155D-494790DC051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" y="0"/>
            <a:ext cx="7559674" cy="53276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F5AE503-F947-AB02-72CF-37E385AFC139}"/>
              </a:ext>
            </a:extLst>
          </p:cNvPr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1132" y="4674094"/>
            <a:ext cx="1422838" cy="43870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07A036D-3A38-E9EE-0FC5-A9BAC168A96D}"/>
              </a:ext>
            </a:extLst>
          </p:cNvPr>
          <p:cNvSpPr/>
          <p:nvPr userDrawn="1"/>
        </p:nvSpPr>
        <p:spPr>
          <a:xfrm>
            <a:off x="388414" y="3843493"/>
            <a:ext cx="1616420" cy="578253"/>
          </a:xfrm>
          <a:prstGeom prst="rect">
            <a:avLst/>
          </a:prstGeom>
          <a:solidFill>
            <a:srgbClr val="05355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2CBEB16-4161-8853-AB83-753C8524BD64}"/>
              </a:ext>
            </a:extLst>
          </p:cNvPr>
          <p:cNvSpPr/>
          <p:nvPr userDrawn="1"/>
        </p:nvSpPr>
        <p:spPr>
          <a:xfrm>
            <a:off x="3779837" y="0"/>
            <a:ext cx="3779838" cy="4421746"/>
          </a:xfrm>
          <a:prstGeom prst="rect">
            <a:avLst/>
          </a:prstGeom>
          <a:solidFill>
            <a:srgbClr val="C3E0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5E506B3-256B-95DE-D3A3-DD87F22BCEB9}"/>
              </a:ext>
            </a:extLst>
          </p:cNvPr>
          <p:cNvSpPr txBox="1"/>
          <p:nvPr userDrawn="1"/>
        </p:nvSpPr>
        <p:spPr>
          <a:xfrm>
            <a:off x="4262198" y="306055"/>
            <a:ext cx="773628" cy="17953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>
              <a:lnSpc>
                <a:spcPts val="1400"/>
              </a:lnSpc>
            </a:pPr>
            <a:r>
              <a:rPr lang="de-CH" sz="1200" b="0" i="0" spc="-20" baseline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Programma</a:t>
            </a:r>
            <a:endParaRPr lang="de-CH" sz="1200" b="0" i="0" spc="-20" baseline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0F03944C-DBEB-999A-C0FF-BF1C4CD8FA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8414" y="306055"/>
            <a:ext cx="2764345" cy="2052832"/>
          </a:xfrm>
        </p:spPr>
        <p:txBody>
          <a:bodyPr wrap="square" lIns="0" tIns="0" rIns="0" bIns="0">
            <a:noAutofit/>
          </a:bodyPr>
          <a:lstStyle>
            <a:lvl1pPr marL="0" indent="0">
              <a:lnSpc>
                <a:spcPts val="1400"/>
              </a:lnSpc>
              <a:spcBef>
                <a:spcPts val="0"/>
              </a:spcBef>
              <a:buNone/>
              <a:defRPr sz="1200" spc="-20" baseline="0">
                <a:solidFill>
                  <a:srgbClr val="05355C"/>
                </a:solidFill>
              </a:defRPr>
            </a:lvl1pPr>
          </a:lstStyle>
          <a:p>
            <a:pPr>
              <a:lnSpc>
                <a:spcPts val="1400"/>
              </a:lnSpc>
            </a:pPr>
            <a:endParaRPr lang="de-CH" sz="1200" b="0" i="0" spc="-20" baseline="0">
              <a:solidFill>
                <a:srgbClr val="05355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59A8F4B6-A8F4-B795-2713-997A2C18460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88414" y="2657363"/>
            <a:ext cx="2764345" cy="566102"/>
          </a:xfrm>
        </p:spPr>
        <p:txBody>
          <a:bodyPr wrap="square" lIns="0" tIns="0" rIns="0" bIns="0">
            <a:noAutofit/>
          </a:bodyPr>
          <a:lstStyle>
            <a:lvl1pPr marL="0" indent="0">
              <a:lnSpc>
                <a:spcPts val="1000"/>
              </a:lnSpc>
              <a:spcBef>
                <a:spcPts val="0"/>
              </a:spcBef>
              <a:buNone/>
              <a:defRPr sz="850" b="0" spc="-20" baseline="0">
                <a:solidFill>
                  <a:srgbClr val="05355C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16" name="Text Placeholder 13">
            <a:extLst>
              <a:ext uri="{FF2B5EF4-FFF2-40B4-BE49-F238E27FC236}">
                <a16:creationId xmlns:a16="http://schemas.microsoft.com/office/drawing/2014/main" id="{13C6E750-1102-FC32-7B74-0CEF3538F45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743292" y="1356363"/>
            <a:ext cx="2569153" cy="753580"/>
          </a:xfrm>
        </p:spPr>
        <p:txBody>
          <a:bodyPr wrap="square" lIns="0" tIns="0" rIns="0" bIns="0">
            <a:noAutofit/>
          </a:bodyPr>
          <a:lstStyle>
            <a:lvl1pPr marL="0" marR="0" indent="0" algn="l" defTabSz="457200" rtl="0" eaLnBrk="1" fontAlgn="auto" latinLnBrk="0" hangingPunct="1">
              <a:lnSpc>
                <a:spcPts val="11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850" b="0" i="0" spc="-1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ts val="1100"/>
              </a:lnSpc>
              <a:spcAft>
                <a:spcPts val="300"/>
              </a:spcAft>
            </a:pPr>
            <a:endParaRPr lang="de-CH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 Placeholder 13">
            <a:extLst>
              <a:ext uri="{FF2B5EF4-FFF2-40B4-BE49-F238E27FC236}">
                <a16:creationId xmlns:a16="http://schemas.microsoft.com/office/drawing/2014/main" id="{787D3D1D-549E-7B84-11E1-4597F9F4EC9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262198" y="1357450"/>
            <a:ext cx="389315" cy="310150"/>
          </a:xfrm>
        </p:spPr>
        <p:txBody>
          <a:bodyPr wrap="square" lIns="0" tIns="0" rIns="0" bIns="0">
            <a:noAutofit/>
          </a:bodyPr>
          <a:lstStyle>
            <a:lvl1pPr marL="0" indent="0">
              <a:lnSpc>
                <a:spcPts val="1000"/>
              </a:lnSpc>
              <a:spcBef>
                <a:spcPts val="0"/>
              </a:spcBef>
              <a:buNone/>
              <a:defRPr sz="850" b="1" spc="-1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hr-HR"/>
              <a:t>00:00</a:t>
            </a:r>
            <a:endParaRPr lang="en-US"/>
          </a:p>
        </p:txBody>
      </p:sp>
      <p:sp>
        <p:nvSpPr>
          <p:cNvPr id="21" name="Text Placeholder 13">
            <a:extLst>
              <a:ext uri="{FF2B5EF4-FFF2-40B4-BE49-F238E27FC236}">
                <a16:creationId xmlns:a16="http://schemas.microsoft.com/office/drawing/2014/main" id="{886EA565-9E95-99E7-AE12-72C3AD8A912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262198" y="2270324"/>
            <a:ext cx="389315" cy="310150"/>
          </a:xfrm>
        </p:spPr>
        <p:txBody>
          <a:bodyPr wrap="square" lIns="0" tIns="0" rIns="0" bIns="0">
            <a:noAutofit/>
          </a:bodyPr>
          <a:lstStyle>
            <a:lvl1pPr marL="0" indent="0">
              <a:lnSpc>
                <a:spcPts val="1000"/>
              </a:lnSpc>
              <a:spcBef>
                <a:spcPts val="0"/>
              </a:spcBef>
              <a:buNone/>
              <a:defRPr sz="850" b="1" spc="-1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hr-HR"/>
              <a:t>00:00</a:t>
            </a:r>
            <a:endParaRPr lang="en-US"/>
          </a:p>
        </p:txBody>
      </p:sp>
      <p:sp>
        <p:nvSpPr>
          <p:cNvPr id="23" name="Text Placeholder 13">
            <a:extLst>
              <a:ext uri="{FF2B5EF4-FFF2-40B4-BE49-F238E27FC236}">
                <a16:creationId xmlns:a16="http://schemas.microsoft.com/office/drawing/2014/main" id="{C6FFDF9B-1462-4945-4E0F-8E4C3E2A0BB0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743292" y="3188009"/>
            <a:ext cx="2569153" cy="462321"/>
          </a:xfrm>
        </p:spPr>
        <p:txBody>
          <a:bodyPr wrap="square" lIns="0" tIns="0" rIns="0" bIns="0">
            <a:noAutofit/>
          </a:bodyPr>
          <a:lstStyle>
            <a:lvl1pPr marL="0" marR="0" indent="0" algn="l" defTabSz="457200" rtl="0" eaLnBrk="1" fontAlgn="auto" latinLnBrk="0" hangingPunct="1">
              <a:lnSpc>
                <a:spcPts val="11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850" b="0" i="0" spc="-1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defTabSz="457200">
              <a:lnSpc>
                <a:spcPts val="1100"/>
              </a:lnSpc>
              <a:spcAft>
                <a:spcPts val="300"/>
              </a:spcAft>
              <a:defRPr/>
            </a:pPr>
            <a:endParaRPr lang="de-CH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 Placeholder 13">
            <a:extLst>
              <a:ext uri="{FF2B5EF4-FFF2-40B4-BE49-F238E27FC236}">
                <a16:creationId xmlns:a16="http://schemas.microsoft.com/office/drawing/2014/main" id="{9B46B42A-EC7A-2341-6360-9A8F86A572F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262198" y="3192426"/>
            <a:ext cx="389315" cy="310150"/>
          </a:xfrm>
        </p:spPr>
        <p:txBody>
          <a:bodyPr wrap="square" lIns="0" tIns="0" rIns="0" bIns="0">
            <a:noAutofit/>
          </a:bodyPr>
          <a:lstStyle>
            <a:lvl1pPr marL="0" indent="0">
              <a:lnSpc>
                <a:spcPts val="1000"/>
              </a:lnSpc>
              <a:spcBef>
                <a:spcPts val="0"/>
              </a:spcBef>
              <a:buNone/>
              <a:defRPr sz="850" b="1" spc="-1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hr-HR"/>
              <a:t>00:00</a:t>
            </a:r>
            <a:endParaRPr lang="en-US"/>
          </a:p>
        </p:txBody>
      </p:sp>
      <p:sp>
        <p:nvSpPr>
          <p:cNvPr id="30" name="Text Placeholder 13">
            <a:extLst>
              <a:ext uri="{FF2B5EF4-FFF2-40B4-BE49-F238E27FC236}">
                <a16:creationId xmlns:a16="http://schemas.microsoft.com/office/drawing/2014/main" id="{7B92E339-0B34-6335-D766-E6887628CDA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262198" y="754391"/>
            <a:ext cx="389315" cy="310150"/>
          </a:xfrm>
        </p:spPr>
        <p:txBody>
          <a:bodyPr wrap="square" lIns="0" tIns="0" rIns="0" bIns="0">
            <a:noAutofit/>
          </a:bodyPr>
          <a:lstStyle>
            <a:lvl1pPr marL="0" indent="0">
              <a:lnSpc>
                <a:spcPts val="1000"/>
              </a:lnSpc>
              <a:spcBef>
                <a:spcPts val="0"/>
              </a:spcBef>
              <a:buNone/>
              <a:defRPr sz="850" b="1" spc="-1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hr-HR"/>
              <a:t>00:00</a:t>
            </a:r>
            <a:endParaRPr lang="en-US"/>
          </a:p>
        </p:txBody>
      </p:sp>
      <p:sp>
        <p:nvSpPr>
          <p:cNvPr id="31" name="Text Placeholder 13">
            <a:extLst>
              <a:ext uri="{FF2B5EF4-FFF2-40B4-BE49-F238E27FC236}">
                <a16:creationId xmlns:a16="http://schemas.microsoft.com/office/drawing/2014/main" id="{E72134DD-E7FA-FDC7-B3C7-928FDF680AC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4743292" y="2266230"/>
            <a:ext cx="2569153" cy="753580"/>
          </a:xfrm>
        </p:spPr>
        <p:txBody>
          <a:bodyPr wrap="square" lIns="0" tIns="0" rIns="0" bIns="0">
            <a:noAutofit/>
          </a:bodyPr>
          <a:lstStyle>
            <a:lvl1pPr marL="0" marR="0" indent="0" algn="l" defTabSz="457200" rtl="0" eaLnBrk="1" fontAlgn="auto" latinLnBrk="0" hangingPunct="1">
              <a:lnSpc>
                <a:spcPts val="11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850" b="0" i="0" spc="-1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ts val="1100"/>
              </a:lnSpc>
              <a:spcAft>
                <a:spcPts val="300"/>
              </a:spcAft>
            </a:pPr>
            <a:endParaRPr lang="de-CH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 Placeholder 37">
            <a:extLst>
              <a:ext uri="{FF2B5EF4-FFF2-40B4-BE49-F238E27FC236}">
                <a16:creationId xmlns:a16="http://schemas.microsoft.com/office/drawing/2014/main" id="{19E0EA8E-EFDE-1F0E-1D23-7CAD390B33D1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88938" y="2501053"/>
            <a:ext cx="2763821" cy="139355"/>
          </a:xfrm>
        </p:spPr>
        <p:txBody>
          <a:bodyPr wrap="square" lIns="0" tIns="0" rIns="0" bIns="0">
            <a:noAutofit/>
          </a:bodyPr>
          <a:lstStyle>
            <a:lvl1pPr>
              <a:buNone/>
              <a:defRPr sz="850" b="1"/>
            </a:lvl1pPr>
            <a:lvl2pPr>
              <a:buNone/>
              <a:defRPr sz="850" b="1"/>
            </a:lvl2pPr>
            <a:lvl3pPr>
              <a:buNone/>
              <a:defRPr sz="850" b="1"/>
            </a:lvl3pPr>
            <a:lvl4pPr>
              <a:buNone/>
              <a:defRPr sz="850" b="1"/>
            </a:lvl4pPr>
            <a:lvl5pPr>
              <a:buNone/>
              <a:defRPr sz="850" b="1"/>
            </a:lvl5pPr>
          </a:lstStyle>
          <a:p>
            <a:pPr lvl="0"/>
            <a:endParaRPr lang="en-US"/>
          </a:p>
        </p:txBody>
      </p:sp>
      <p:sp>
        <p:nvSpPr>
          <p:cNvPr id="33" name="Text Placeholder 37">
            <a:extLst>
              <a:ext uri="{FF2B5EF4-FFF2-40B4-BE49-F238E27FC236}">
                <a16:creationId xmlns:a16="http://schemas.microsoft.com/office/drawing/2014/main" id="{7976F2CE-FA9F-E170-D68C-9E74A842E44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499374" y="3919035"/>
            <a:ext cx="1384008" cy="139944"/>
          </a:xfrm>
        </p:spPr>
        <p:txBody>
          <a:bodyPr wrap="square" lIns="0" tIns="0" rIns="0" bIns="0">
            <a:noAutofit/>
          </a:bodyPr>
          <a:lstStyle>
            <a:lvl1pPr>
              <a:buNone/>
              <a:defRPr sz="650" b="1">
                <a:solidFill>
                  <a:schemeClr val="bg1"/>
                </a:solidFill>
              </a:defRPr>
            </a:lvl1pPr>
            <a:lvl2pPr>
              <a:buNone/>
              <a:defRPr sz="850" b="1"/>
            </a:lvl2pPr>
            <a:lvl3pPr>
              <a:buNone/>
              <a:defRPr sz="850" b="1"/>
            </a:lvl3pPr>
            <a:lvl4pPr>
              <a:buNone/>
              <a:defRPr sz="850" b="1"/>
            </a:lvl4pPr>
            <a:lvl5pPr>
              <a:buNone/>
              <a:defRPr sz="850" b="1"/>
            </a:lvl5pPr>
          </a:lstStyle>
          <a:p>
            <a:pPr lvl="0"/>
            <a:endParaRPr lang="en-US"/>
          </a:p>
        </p:txBody>
      </p:sp>
      <p:sp>
        <p:nvSpPr>
          <p:cNvPr id="34" name="Text Placeholder 13">
            <a:extLst>
              <a:ext uri="{FF2B5EF4-FFF2-40B4-BE49-F238E27FC236}">
                <a16:creationId xmlns:a16="http://schemas.microsoft.com/office/drawing/2014/main" id="{9BC5F7F6-2FBD-6FA1-7A9D-75561C06B2B2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4743292" y="749974"/>
            <a:ext cx="2569153" cy="462321"/>
          </a:xfrm>
        </p:spPr>
        <p:txBody>
          <a:bodyPr wrap="square" lIns="0" tIns="0" rIns="0" bIns="0">
            <a:noAutofit/>
          </a:bodyPr>
          <a:lstStyle>
            <a:lvl1pPr marL="0" marR="0" indent="0" algn="l" defTabSz="457200" rtl="0" eaLnBrk="1" fontAlgn="auto" latinLnBrk="0" hangingPunct="1">
              <a:lnSpc>
                <a:spcPts val="11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850" b="0" i="0" spc="-1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defTabSz="457200">
              <a:lnSpc>
                <a:spcPts val="1100"/>
              </a:lnSpc>
              <a:spcAft>
                <a:spcPts val="300"/>
              </a:spcAft>
              <a:defRPr/>
            </a:pPr>
            <a:endParaRPr lang="de-CH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 Placeholder 37">
            <a:extLst>
              <a:ext uri="{FF2B5EF4-FFF2-40B4-BE49-F238E27FC236}">
                <a16:creationId xmlns:a16="http://schemas.microsoft.com/office/drawing/2014/main" id="{74B76F6B-5C96-4136-95E3-0F39F00C67D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500063" y="4072078"/>
            <a:ext cx="1382712" cy="274637"/>
          </a:xfrm>
        </p:spPr>
        <p:txBody>
          <a:bodyPr wrap="square" lIns="0" tIns="0" rIns="0" bIns="0">
            <a:noAutofit/>
          </a:bodyPr>
          <a:lstStyle>
            <a:lvl1pPr>
              <a:buNone/>
              <a:defRPr sz="650">
                <a:solidFill>
                  <a:schemeClr val="bg1"/>
                </a:solidFill>
              </a:defRPr>
            </a:lvl1pPr>
            <a:lvl2pPr>
              <a:buNone/>
              <a:defRPr sz="650">
                <a:solidFill>
                  <a:schemeClr val="bg1"/>
                </a:solidFill>
              </a:defRPr>
            </a:lvl2pPr>
            <a:lvl3pPr>
              <a:buNone/>
              <a:defRPr sz="650">
                <a:solidFill>
                  <a:schemeClr val="bg1"/>
                </a:solidFill>
              </a:defRPr>
            </a:lvl3pPr>
            <a:lvl4pPr>
              <a:buNone/>
              <a:defRPr sz="650">
                <a:solidFill>
                  <a:schemeClr val="bg1"/>
                </a:solidFill>
              </a:defRPr>
            </a:lvl4pPr>
            <a:lvl5pPr>
              <a:buNone/>
              <a:defRPr sz="650">
                <a:solidFill>
                  <a:schemeClr val="bg1"/>
                </a:solidFill>
              </a:defRPr>
            </a:lvl5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4839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78" userDrawn="1">
          <p15:clr>
            <a:srgbClr val="FBAE40"/>
          </p15:clr>
        </p15:guide>
        <p15:guide id="2" pos="2381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Titel oBild NettoN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9F923DB-BF1F-59C8-155D-494790DC051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" y="0"/>
            <a:ext cx="7559674" cy="53276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A2CE0CC-EC42-2D24-A2F5-83B97BFAB0C5}"/>
              </a:ext>
            </a:extLst>
          </p:cNvPr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1132" y="4674094"/>
            <a:ext cx="1422838" cy="438708"/>
          </a:xfrm>
          <a:prstGeom prst="rect">
            <a:avLst/>
          </a:prstGeom>
        </p:spPr>
      </p:pic>
      <p:sp>
        <p:nvSpPr>
          <p:cNvPr id="7" name="Online Image Placeholder 9">
            <a:extLst>
              <a:ext uri="{FF2B5EF4-FFF2-40B4-BE49-F238E27FC236}">
                <a16:creationId xmlns:a16="http://schemas.microsoft.com/office/drawing/2014/main" id="{871200E3-58F3-E6F4-0C30-6E3499AD94C3}"/>
              </a:ext>
            </a:extLst>
          </p:cNvPr>
          <p:cNvSpPr>
            <a:spLocks noGrp="1"/>
          </p:cNvSpPr>
          <p:nvPr>
            <p:ph type="clipArt" sz="quarter" idx="26"/>
          </p:nvPr>
        </p:nvSpPr>
        <p:spPr>
          <a:xfrm>
            <a:off x="388414" y="3844204"/>
            <a:ext cx="566102" cy="566102"/>
          </a:xfrm>
          <a:solidFill>
            <a:schemeClr val="bg1">
              <a:lumMod val="65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4CAF91E-712C-7206-2021-5C9643E34892}"/>
              </a:ext>
            </a:extLst>
          </p:cNvPr>
          <p:cNvSpPr/>
          <p:nvPr userDrawn="1"/>
        </p:nvSpPr>
        <p:spPr>
          <a:xfrm>
            <a:off x="1086365" y="3843493"/>
            <a:ext cx="1616420" cy="578253"/>
          </a:xfrm>
          <a:prstGeom prst="rect">
            <a:avLst/>
          </a:prstGeom>
          <a:solidFill>
            <a:srgbClr val="05355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5F23F04-9EBF-80C5-1ACF-62B18B1D1E6A}"/>
              </a:ext>
            </a:extLst>
          </p:cNvPr>
          <p:cNvSpPr/>
          <p:nvPr userDrawn="1"/>
        </p:nvSpPr>
        <p:spPr>
          <a:xfrm>
            <a:off x="3779837" y="0"/>
            <a:ext cx="3779838" cy="4421746"/>
          </a:xfrm>
          <a:prstGeom prst="rect">
            <a:avLst/>
          </a:prstGeom>
          <a:solidFill>
            <a:srgbClr val="C3E0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D51D94D-B463-1956-D22D-8C96D1D4D6AF}"/>
              </a:ext>
            </a:extLst>
          </p:cNvPr>
          <p:cNvSpPr txBox="1"/>
          <p:nvPr userDrawn="1"/>
        </p:nvSpPr>
        <p:spPr>
          <a:xfrm>
            <a:off x="4262197" y="306055"/>
            <a:ext cx="778045" cy="17953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>
              <a:lnSpc>
                <a:spcPts val="1400"/>
              </a:lnSpc>
            </a:pPr>
            <a:r>
              <a:rPr lang="de-CH" sz="1200" b="0" i="0" spc="-20" baseline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Programma</a:t>
            </a:r>
            <a:endParaRPr lang="de-CH" sz="1200" b="0" i="0" spc="-20" baseline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 Placeholder 13">
            <a:extLst>
              <a:ext uri="{FF2B5EF4-FFF2-40B4-BE49-F238E27FC236}">
                <a16:creationId xmlns:a16="http://schemas.microsoft.com/office/drawing/2014/main" id="{3131C25F-8177-C94B-8BA1-CDF68FC922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8414" y="306055"/>
            <a:ext cx="2764345" cy="2052832"/>
          </a:xfrm>
        </p:spPr>
        <p:txBody>
          <a:bodyPr wrap="square" lIns="0" tIns="0" rIns="0" bIns="0">
            <a:noAutofit/>
          </a:bodyPr>
          <a:lstStyle>
            <a:lvl1pPr marL="0" indent="0">
              <a:lnSpc>
                <a:spcPts val="1400"/>
              </a:lnSpc>
              <a:spcBef>
                <a:spcPts val="0"/>
              </a:spcBef>
              <a:buNone/>
              <a:defRPr sz="1200" spc="-20" baseline="0">
                <a:solidFill>
                  <a:srgbClr val="05355C"/>
                </a:solidFill>
              </a:defRPr>
            </a:lvl1pPr>
          </a:lstStyle>
          <a:p>
            <a:pPr>
              <a:lnSpc>
                <a:spcPts val="1400"/>
              </a:lnSpc>
            </a:pPr>
            <a:endParaRPr lang="de-CH" sz="1200" b="0" i="0" spc="-20" baseline="0">
              <a:solidFill>
                <a:srgbClr val="05355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 Placeholder 13">
            <a:extLst>
              <a:ext uri="{FF2B5EF4-FFF2-40B4-BE49-F238E27FC236}">
                <a16:creationId xmlns:a16="http://schemas.microsoft.com/office/drawing/2014/main" id="{EA9D0C56-1BD0-9536-F870-F2FE0946989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88414" y="2657363"/>
            <a:ext cx="2764345" cy="566102"/>
          </a:xfrm>
        </p:spPr>
        <p:txBody>
          <a:bodyPr wrap="square" lIns="0" tIns="0" rIns="0" bIns="0">
            <a:noAutofit/>
          </a:bodyPr>
          <a:lstStyle>
            <a:lvl1pPr marL="0" indent="0">
              <a:lnSpc>
                <a:spcPts val="1000"/>
              </a:lnSpc>
              <a:spcBef>
                <a:spcPts val="0"/>
              </a:spcBef>
              <a:buNone/>
              <a:defRPr sz="850" b="0" spc="-20" baseline="0">
                <a:solidFill>
                  <a:srgbClr val="05355C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21" name="Text Placeholder 13">
            <a:extLst>
              <a:ext uri="{FF2B5EF4-FFF2-40B4-BE49-F238E27FC236}">
                <a16:creationId xmlns:a16="http://schemas.microsoft.com/office/drawing/2014/main" id="{3857983E-D845-BA0E-2AAD-75C361F01B5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743292" y="1356363"/>
            <a:ext cx="2569153" cy="753580"/>
          </a:xfrm>
        </p:spPr>
        <p:txBody>
          <a:bodyPr wrap="square" lIns="0" tIns="0" rIns="0" bIns="0">
            <a:noAutofit/>
          </a:bodyPr>
          <a:lstStyle>
            <a:lvl1pPr marL="0" marR="0" indent="0" algn="l" defTabSz="457200" rtl="0" eaLnBrk="1" fontAlgn="auto" latinLnBrk="0" hangingPunct="1">
              <a:lnSpc>
                <a:spcPts val="11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850" b="0" i="0" spc="-1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ts val="1100"/>
              </a:lnSpc>
              <a:spcAft>
                <a:spcPts val="300"/>
              </a:spcAft>
            </a:pPr>
            <a:endParaRPr lang="de-CH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 Placeholder 13">
            <a:extLst>
              <a:ext uri="{FF2B5EF4-FFF2-40B4-BE49-F238E27FC236}">
                <a16:creationId xmlns:a16="http://schemas.microsoft.com/office/drawing/2014/main" id="{FE92829F-A00B-409C-9717-B87647BC5CE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262198" y="1357450"/>
            <a:ext cx="389315" cy="310150"/>
          </a:xfrm>
        </p:spPr>
        <p:txBody>
          <a:bodyPr wrap="square" lIns="0" tIns="0" rIns="0" bIns="0">
            <a:noAutofit/>
          </a:bodyPr>
          <a:lstStyle>
            <a:lvl1pPr marL="0" indent="0">
              <a:lnSpc>
                <a:spcPts val="1000"/>
              </a:lnSpc>
              <a:spcBef>
                <a:spcPts val="0"/>
              </a:spcBef>
              <a:buNone/>
              <a:defRPr sz="850" b="1" spc="-1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hr-HR"/>
              <a:t>00:00</a:t>
            </a:r>
            <a:endParaRPr lang="en-US"/>
          </a:p>
        </p:txBody>
      </p:sp>
      <p:sp>
        <p:nvSpPr>
          <p:cNvPr id="28" name="Text Placeholder 13">
            <a:extLst>
              <a:ext uri="{FF2B5EF4-FFF2-40B4-BE49-F238E27FC236}">
                <a16:creationId xmlns:a16="http://schemas.microsoft.com/office/drawing/2014/main" id="{CD5DD0D7-BA1B-937A-4A4B-6CFA3EE2BBA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262198" y="2270324"/>
            <a:ext cx="389315" cy="310150"/>
          </a:xfrm>
        </p:spPr>
        <p:txBody>
          <a:bodyPr wrap="square" lIns="0" tIns="0" rIns="0" bIns="0">
            <a:noAutofit/>
          </a:bodyPr>
          <a:lstStyle>
            <a:lvl1pPr marL="0" indent="0">
              <a:lnSpc>
                <a:spcPts val="1000"/>
              </a:lnSpc>
              <a:spcBef>
                <a:spcPts val="0"/>
              </a:spcBef>
              <a:buNone/>
              <a:defRPr sz="850" b="1" spc="-1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hr-HR"/>
              <a:t>00:00</a:t>
            </a:r>
            <a:endParaRPr lang="en-US"/>
          </a:p>
        </p:txBody>
      </p:sp>
      <p:sp>
        <p:nvSpPr>
          <p:cNvPr id="30" name="Text Placeholder 13">
            <a:extLst>
              <a:ext uri="{FF2B5EF4-FFF2-40B4-BE49-F238E27FC236}">
                <a16:creationId xmlns:a16="http://schemas.microsoft.com/office/drawing/2014/main" id="{27B4FF69-BDAE-94BF-AA33-C8820325CB55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743292" y="3188009"/>
            <a:ext cx="2569153" cy="462321"/>
          </a:xfrm>
        </p:spPr>
        <p:txBody>
          <a:bodyPr wrap="square" lIns="0" tIns="0" rIns="0" bIns="0">
            <a:noAutofit/>
          </a:bodyPr>
          <a:lstStyle>
            <a:lvl1pPr marL="0" marR="0" indent="0" algn="l" defTabSz="457200" rtl="0" eaLnBrk="1" fontAlgn="auto" latinLnBrk="0" hangingPunct="1">
              <a:lnSpc>
                <a:spcPts val="11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850" b="0" i="0" spc="-1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defTabSz="457200">
              <a:lnSpc>
                <a:spcPts val="1100"/>
              </a:lnSpc>
              <a:spcAft>
                <a:spcPts val="300"/>
              </a:spcAft>
              <a:defRPr/>
            </a:pPr>
            <a:endParaRPr lang="de-CH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 Placeholder 13">
            <a:extLst>
              <a:ext uri="{FF2B5EF4-FFF2-40B4-BE49-F238E27FC236}">
                <a16:creationId xmlns:a16="http://schemas.microsoft.com/office/drawing/2014/main" id="{572D601F-1E06-653C-1EA1-CC04224C83D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262198" y="3192426"/>
            <a:ext cx="389315" cy="310150"/>
          </a:xfrm>
        </p:spPr>
        <p:txBody>
          <a:bodyPr wrap="square" lIns="0" tIns="0" rIns="0" bIns="0">
            <a:noAutofit/>
          </a:bodyPr>
          <a:lstStyle>
            <a:lvl1pPr marL="0" indent="0">
              <a:lnSpc>
                <a:spcPts val="1000"/>
              </a:lnSpc>
              <a:spcBef>
                <a:spcPts val="0"/>
              </a:spcBef>
              <a:buNone/>
              <a:defRPr sz="850" b="1" spc="-1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hr-HR"/>
              <a:t>00:00</a:t>
            </a:r>
            <a:endParaRPr lang="en-US"/>
          </a:p>
        </p:txBody>
      </p:sp>
      <p:sp>
        <p:nvSpPr>
          <p:cNvPr id="32" name="Text Placeholder 13">
            <a:extLst>
              <a:ext uri="{FF2B5EF4-FFF2-40B4-BE49-F238E27FC236}">
                <a16:creationId xmlns:a16="http://schemas.microsoft.com/office/drawing/2014/main" id="{CDE86BE9-08BD-1554-CA34-C4790EC898B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262198" y="754391"/>
            <a:ext cx="389315" cy="310150"/>
          </a:xfrm>
        </p:spPr>
        <p:txBody>
          <a:bodyPr wrap="square" lIns="0" tIns="0" rIns="0" bIns="0">
            <a:noAutofit/>
          </a:bodyPr>
          <a:lstStyle>
            <a:lvl1pPr marL="0" indent="0">
              <a:lnSpc>
                <a:spcPts val="1000"/>
              </a:lnSpc>
              <a:spcBef>
                <a:spcPts val="0"/>
              </a:spcBef>
              <a:buNone/>
              <a:defRPr sz="850" b="1" spc="-1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hr-HR"/>
              <a:t>00:00</a:t>
            </a:r>
            <a:endParaRPr lang="en-US"/>
          </a:p>
        </p:txBody>
      </p:sp>
      <p:sp>
        <p:nvSpPr>
          <p:cNvPr id="33" name="Text Placeholder 13">
            <a:extLst>
              <a:ext uri="{FF2B5EF4-FFF2-40B4-BE49-F238E27FC236}">
                <a16:creationId xmlns:a16="http://schemas.microsoft.com/office/drawing/2014/main" id="{B7447A5A-5B5F-7822-CB68-C27799C00E5D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4743292" y="2266230"/>
            <a:ext cx="2569153" cy="753580"/>
          </a:xfrm>
        </p:spPr>
        <p:txBody>
          <a:bodyPr wrap="square" lIns="0" tIns="0" rIns="0" bIns="0">
            <a:noAutofit/>
          </a:bodyPr>
          <a:lstStyle>
            <a:lvl1pPr marL="0" marR="0" indent="0" algn="l" defTabSz="457200" rtl="0" eaLnBrk="1" fontAlgn="auto" latinLnBrk="0" hangingPunct="1">
              <a:lnSpc>
                <a:spcPts val="11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850" b="0" i="0" spc="-1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ts val="1100"/>
              </a:lnSpc>
              <a:spcAft>
                <a:spcPts val="300"/>
              </a:spcAft>
            </a:pPr>
            <a:endParaRPr lang="de-CH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 Placeholder 37">
            <a:extLst>
              <a:ext uri="{FF2B5EF4-FFF2-40B4-BE49-F238E27FC236}">
                <a16:creationId xmlns:a16="http://schemas.microsoft.com/office/drawing/2014/main" id="{E6D37EE5-7F67-665D-ABC9-2CFDE20D010F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88938" y="2501053"/>
            <a:ext cx="2763821" cy="139355"/>
          </a:xfrm>
        </p:spPr>
        <p:txBody>
          <a:bodyPr wrap="square" lIns="0" tIns="0" rIns="0" bIns="0">
            <a:noAutofit/>
          </a:bodyPr>
          <a:lstStyle>
            <a:lvl1pPr>
              <a:buNone/>
              <a:defRPr sz="850" b="1"/>
            </a:lvl1pPr>
            <a:lvl2pPr>
              <a:buNone/>
              <a:defRPr sz="850" b="1"/>
            </a:lvl2pPr>
            <a:lvl3pPr>
              <a:buNone/>
              <a:defRPr sz="850" b="1"/>
            </a:lvl3pPr>
            <a:lvl4pPr>
              <a:buNone/>
              <a:defRPr sz="850" b="1"/>
            </a:lvl4pPr>
            <a:lvl5pPr>
              <a:buNone/>
              <a:defRPr sz="850" b="1"/>
            </a:lvl5pPr>
          </a:lstStyle>
          <a:p>
            <a:pPr lvl="0"/>
            <a:endParaRPr lang="en-US"/>
          </a:p>
        </p:txBody>
      </p:sp>
      <p:sp>
        <p:nvSpPr>
          <p:cNvPr id="35" name="Text Placeholder 37">
            <a:extLst>
              <a:ext uri="{FF2B5EF4-FFF2-40B4-BE49-F238E27FC236}">
                <a16:creationId xmlns:a16="http://schemas.microsoft.com/office/drawing/2014/main" id="{EDB361ED-8393-C835-69F7-9E086BB49FD9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1197325" y="3919035"/>
            <a:ext cx="1384008" cy="139944"/>
          </a:xfrm>
        </p:spPr>
        <p:txBody>
          <a:bodyPr wrap="square" lIns="0" tIns="0" rIns="0" bIns="0">
            <a:noAutofit/>
          </a:bodyPr>
          <a:lstStyle>
            <a:lvl1pPr>
              <a:buNone/>
              <a:defRPr sz="650" b="1">
                <a:solidFill>
                  <a:schemeClr val="bg1"/>
                </a:solidFill>
              </a:defRPr>
            </a:lvl1pPr>
            <a:lvl2pPr>
              <a:buNone/>
              <a:defRPr sz="850" b="1"/>
            </a:lvl2pPr>
            <a:lvl3pPr>
              <a:buNone/>
              <a:defRPr sz="850" b="1"/>
            </a:lvl3pPr>
            <a:lvl4pPr>
              <a:buNone/>
              <a:defRPr sz="850" b="1"/>
            </a:lvl4pPr>
            <a:lvl5pPr>
              <a:buNone/>
              <a:defRPr sz="850" b="1"/>
            </a:lvl5pPr>
          </a:lstStyle>
          <a:p>
            <a:pPr lvl="0"/>
            <a:endParaRPr lang="en-US"/>
          </a:p>
        </p:txBody>
      </p:sp>
      <p:sp>
        <p:nvSpPr>
          <p:cNvPr id="36" name="Text Placeholder 13">
            <a:extLst>
              <a:ext uri="{FF2B5EF4-FFF2-40B4-BE49-F238E27FC236}">
                <a16:creationId xmlns:a16="http://schemas.microsoft.com/office/drawing/2014/main" id="{B945B313-471D-38BF-BA77-691F400388EA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4743292" y="749974"/>
            <a:ext cx="2569153" cy="462321"/>
          </a:xfrm>
        </p:spPr>
        <p:txBody>
          <a:bodyPr wrap="square" lIns="0" tIns="0" rIns="0" bIns="0">
            <a:noAutofit/>
          </a:bodyPr>
          <a:lstStyle>
            <a:lvl1pPr marL="0" marR="0" indent="0" algn="l" defTabSz="457200" rtl="0" eaLnBrk="1" fontAlgn="auto" latinLnBrk="0" hangingPunct="1">
              <a:lnSpc>
                <a:spcPts val="11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850" b="0" i="0" spc="-1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defTabSz="457200">
              <a:lnSpc>
                <a:spcPts val="1100"/>
              </a:lnSpc>
              <a:spcAft>
                <a:spcPts val="300"/>
              </a:spcAft>
              <a:defRPr/>
            </a:pPr>
            <a:endParaRPr lang="de-CH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 Placeholder 37">
            <a:extLst>
              <a:ext uri="{FF2B5EF4-FFF2-40B4-BE49-F238E27FC236}">
                <a16:creationId xmlns:a16="http://schemas.microsoft.com/office/drawing/2014/main" id="{D2A024E4-5D47-619D-AB59-60EEDD122845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1198014" y="4072078"/>
            <a:ext cx="1382712" cy="274637"/>
          </a:xfrm>
        </p:spPr>
        <p:txBody>
          <a:bodyPr wrap="square" lIns="0" tIns="0" rIns="0" bIns="0">
            <a:noAutofit/>
          </a:bodyPr>
          <a:lstStyle>
            <a:lvl1pPr>
              <a:buNone/>
              <a:defRPr sz="650">
                <a:solidFill>
                  <a:schemeClr val="bg1"/>
                </a:solidFill>
              </a:defRPr>
            </a:lvl1pPr>
            <a:lvl2pPr>
              <a:buNone/>
              <a:defRPr sz="650">
                <a:solidFill>
                  <a:schemeClr val="bg1"/>
                </a:solidFill>
              </a:defRPr>
            </a:lvl2pPr>
            <a:lvl3pPr>
              <a:buNone/>
              <a:defRPr sz="650">
                <a:solidFill>
                  <a:schemeClr val="bg1"/>
                </a:solidFill>
              </a:defRPr>
            </a:lvl3pPr>
            <a:lvl4pPr>
              <a:buNone/>
              <a:defRPr sz="650">
                <a:solidFill>
                  <a:schemeClr val="bg1"/>
                </a:solidFill>
              </a:defRPr>
            </a:lvl4pPr>
            <a:lvl5pPr>
              <a:buNone/>
              <a:defRPr sz="650">
                <a:solidFill>
                  <a:schemeClr val="bg1"/>
                </a:solidFill>
              </a:defRPr>
            </a:lvl5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8741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78" userDrawn="1">
          <p15:clr>
            <a:srgbClr val="FBAE40"/>
          </p15:clr>
        </p15:guide>
        <p15:guide id="2" pos="2381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el oBild Projektförder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6E8B05-D754-AD1B-0C09-DC9C9299B9A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2856" y="844057"/>
            <a:ext cx="3696976" cy="1020245"/>
          </a:xfrm>
        </p:spPr>
        <p:txBody>
          <a:bodyPr/>
          <a:lstStyle>
            <a:lvl1pPr marL="0" marR="0" indent="0" algn="l" defTabSz="710397" rtl="0" eaLnBrk="1" fontAlgn="auto" latinLnBrk="0" hangingPunct="1">
              <a:lnSpc>
                <a:spcPts val="29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750">
                <a:ln>
                  <a:noFill/>
                </a:ln>
                <a:solidFill>
                  <a:schemeClr val="bg1"/>
                </a:solidFill>
                <a:latin typeface="+mj-lt"/>
              </a:defRPr>
            </a:lvl1pPr>
            <a:lvl2pPr>
              <a:buNone/>
              <a:defRPr sz="2750">
                <a:ln>
                  <a:noFill/>
                </a:ln>
                <a:solidFill>
                  <a:schemeClr val="bg1"/>
                </a:solidFill>
                <a:latin typeface="+mj-lt"/>
              </a:defRPr>
            </a:lvl2pPr>
            <a:lvl3pPr>
              <a:buNone/>
              <a:defRPr sz="2750">
                <a:ln>
                  <a:noFill/>
                </a:ln>
                <a:solidFill>
                  <a:schemeClr val="bg1"/>
                </a:solidFill>
                <a:latin typeface="+mj-lt"/>
              </a:defRPr>
            </a:lvl3pPr>
            <a:lvl4pPr>
              <a:buNone/>
              <a:defRPr sz="2750">
                <a:ln>
                  <a:noFill/>
                </a:ln>
                <a:solidFill>
                  <a:schemeClr val="bg1"/>
                </a:solidFill>
                <a:latin typeface="+mj-lt"/>
              </a:defRPr>
            </a:lvl4pPr>
            <a:lvl5pPr>
              <a:buNone/>
              <a:defRPr sz="2750">
                <a:ln>
                  <a:noFill/>
                </a:ln>
                <a:solidFill>
                  <a:schemeClr val="bg1"/>
                </a:solidFill>
                <a:latin typeface="+mj-lt"/>
              </a:defRPr>
            </a:lvl5pPr>
          </a:lstStyle>
          <a:p>
            <a:pPr marL="0" marR="0" lvl="0" indent="0" algn="l" defTabSz="710397" rtl="0" eaLnBrk="1" fontAlgn="auto" latinLnBrk="0" hangingPunct="1">
              <a:lnSpc>
                <a:spcPts val="29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hr-HR" sz="2750" b="0" i="0" spc="-50" baseline="0" err="1">
                <a:solidFill>
                  <a:srgbClr val="FFFFFF"/>
                </a:solidFill>
                <a:latin typeface="+mj-lt"/>
                <a:cs typeface="Arial" panose="020B0604020202020204" pitchFamily="34" charset="0"/>
              </a:rPr>
              <a:t>Titel</a:t>
            </a:r>
            <a:r>
              <a:rPr lang="hr-HR" sz="2750" b="0" i="0" spc="-50" baseline="0">
                <a:solidFill>
                  <a:srgbClr val="FFFFFF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hr-HR" sz="2750" b="0" i="0" spc="-50" baseline="0" err="1">
                <a:solidFill>
                  <a:srgbClr val="FFFFFF"/>
                </a:solidFill>
                <a:latin typeface="+mj-lt"/>
                <a:cs typeface="Arial" panose="020B0604020202020204" pitchFamily="34" charset="0"/>
              </a:rPr>
              <a:t>des</a:t>
            </a:r>
            <a:br>
              <a:rPr lang="hr-HR" sz="2750" b="0" i="0" spc="-50" baseline="0">
                <a:solidFill>
                  <a:srgbClr val="FFFFFF"/>
                </a:solidFill>
                <a:latin typeface="+mj-lt"/>
                <a:cs typeface="Arial" panose="020B0604020202020204" pitchFamily="34" charset="0"/>
              </a:rPr>
            </a:br>
            <a:r>
              <a:rPr lang="hr-HR" sz="2750" b="0" i="0" spc="-50" baseline="0" err="1">
                <a:solidFill>
                  <a:srgbClr val="FFFFFF"/>
                </a:solidFill>
                <a:latin typeface="+mj-lt"/>
                <a:cs typeface="Arial" panose="020B0604020202020204" pitchFamily="34" charset="0"/>
              </a:rPr>
              <a:t>Events</a:t>
            </a:r>
            <a:endParaRPr lang="de-CH" sz="2750" b="0" i="0" spc="-50" baseline="0">
              <a:solidFill>
                <a:srgbClr val="FFFFFF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DF94F35C-2E02-2D92-824E-B82F44D8D68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54520" y="554431"/>
            <a:ext cx="1746336" cy="220748"/>
          </a:xfrm>
        </p:spPr>
        <p:txBody>
          <a:bodyPr>
            <a:noAutofit/>
          </a:bodyPr>
          <a:lstStyle>
            <a:lvl1pPr>
              <a:buNone/>
              <a:defRPr sz="840" b="1" spc="-20" baseline="0">
                <a:solidFill>
                  <a:srgbClr val="EF6E00"/>
                </a:solidFill>
              </a:defRPr>
            </a:lvl1pPr>
            <a:lvl2pPr>
              <a:buNone/>
              <a:defRPr sz="1000">
                <a:solidFill>
                  <a:srgbClr val="EF6E00"/>
                </a:solidFill>
              </a:defRPr>
            </a:lvl2pPr>
            <a:lvl3pPr>
              <a:buNone/>
              <a:defRPr sz="1000">
                <a:solidFill>
                  <a:srgbClr val="EF6E00"/>
                </a:solidFill>
              </a:defRPr>
            </a:lvl3pPr>
            <a:lvl4pPr>
              <a:buNone/>
              <a:defRPr sz="1000">
                <a:solidFill>
                  <a:srgbClr val="EF6E00"/>
                </a:solidFill>
              </a:defRPr>
            </a:lvl4pPr>
            <a:lvl5pPr>
              <a:buNone/>
              <a:defRPr sz="1000">
                <a:solidFill>
                  <a:srgbClr val="EF6E00"/>
                </a:solidFill>
              </a:defRPr>
            </a:lvl5pPr>
          </a:lstStyle>
          <a:p>
            <a:pPr>
              <a:lnSpc>
                <a:spcPts val="1300"/>
              </a:lnSpc>
            </a:pPr>
            <a:r>
              <a:rPr lang="de-CH" sz="840" b="1" i="0" spc="-20" baseline="0">
                <a:solidFill>
                  <a:srgbClr val="EF6E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Programm-Name</a:t>
            </a:r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C4B5A5DC-87AC-8E26-247A-CFF17404780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4859" y="2057641"/>
            <a:ext cx="3287774" cy="606183"/>
          </a:xfrm>
        </p:spPr>
        <p:txBody>
          <a:bodyPr/>
          <a:lstStyle>
            <a:lvl1pPr marL="0" indent="0">
              <a:lnSpc>
                <a:spcPts val="1300"/>
              </a:lnSpc>
              <a:spcBef>
                <a:spcPts val="0"/>
              </a:spcBef>
              <a:buNone/>
              <a:defRPr sz="1200" spc="-20" baseline="0">
                <a:solidFill>
                  <a:schemeClr val="bg1"/>
                </a:solidFill>
              </a:defRPr>
            </a:lvl1pPr>
          </a:lstStyle>
          <a:p>
            <a:pPr>
              <a:lnSpc>
                <a:spcPts val="1300"/>
              </a:lnSpc>
            </a:pPr>
            <a:r>
              <a:rPr lang="de-CH" sz="1200" b="0" i="0" spc="-20" baseline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YY. Monat. Jahr, Zeit, Veranstaltungsort, Sprachen, evtl. weitere wichtige Infos über max. drei Zeilen</a:t>
            </a:r>
          </a:p>
        </p:txBody>
      </p:sp>
    </p:spTree>
    <p:extLst>
      <p:ext uri="{BB962C8B-B14F-4D97-AF65-F5344CB8AC3E}">
        <p14:creationId xmlns:p14="http://schemas.microsoft.com/office/powerpoint/2010/main" val="27865105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78" userDrawn="1">
          <p15:clr>
            <a:srgbClr val="FBAE40"/>
          </p15:clr>
        </p15:guide>
        <p15:guide id="2" pos="2381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el oBild NettoN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9F923DB-BF1F-59C8-155D-494790DC051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" y="0"/>
            <a:ext cx="7559674" cy="53276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656A7B8-8DFE-B3A2-3B19-69F281CE306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8756" y="4681227"/>
            <a:ext cx="3350585" cy="42444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C6F1D79-B456-0FCB-7BE8-4C8D157AB81C}"/>
              </a:ext>
            </a:extLst>
          </p:cNvPr>
          <p:cNvSpPr/>
          <p:nvPr userDrawn="1"/>
        </p:nvSpPr>
        <p:spPr>
          <a:xfrm>
            <a:off x="388414" y="3843493"/>
            <a:ext cx="1616420" cy="578253"/>
          </a:xfrm>
          <a:prstGeom prst="rect">
            <a:avLst/>
          </a:prstGeom>
          <a:solidFill>
            <a:srgbClr val="C3E0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2048850-C7AE-907A-4F79-86388F83CA79}"/>
              </a:ext>
            </a:extLst>
          </p:cNvPr>
          <p:cNvSpPr/>
          <p:nvPr userDrawn="1"/>
        </p:nvSpPr>
        <p:spPr>
          <a:xfrm>
            <a:off x="3779837" y="0"/>
            <a:ext cx="3779838" cy="4421746"/>
          </a:xfrm>
          <a:prstGeom prst="rect">
            <a:avLst/>
          </a:prstGeom>
          <a:solidFill>
            <a:srgbClr val="05355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A15A8C5-30A1-43DE-2C63-EC2E6B0012C3}"/>
              </a:ext>
            </a:extLst>
          </p:cNvPr>
          <p:cNvSpPr txBox="1"/>
          <p:nvPr userDrawn="1"/>
        </p:nvSpPr>
        <p:spPr>
          <a:xfrm>
            <a:off x="4262197" y="306055"/>
            <a:ext cx="778045" cy="17953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>
              <a:lnSpc>
                <a:spcPts val="1400"/>
              </a:lnSpc>
            </a:pPr>
            <a:r>
              <a:rPr lang="de-CH" sz="1200" b="0" i="0" spc="-2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Programm</a:t>
            </a:r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2B9FFD18-B185-CB37-771C-0E7D70A9ED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8414" y="306055"/>
            <a:ext cx="2764345" cy="2052832"/>
          </a:xfrm>
        </p:spPr>
        <p:txBody>
          <a:bodyPr wrap="square" lIns="0" tIns="0" rIns="0" bIns="0">
            <a:noAutofit/>
          </a:bodyPr>
          <a:lstStyle>
            <a:lvl1pPr marL="0" indent="0">
              <a:lnSpc>
                <a:spcPts val="1400"/>
              </a:lnSpc>
              <a:spcBef>
                <a:spcPts val="0"/>
              </a:spcBef>
              <a:buNone/>
              <a:defRPr sz="1200" spc="-20" baseline="0">
                <a:solidFill>
                  <a:srgbClr val="05355C"/>
                </a:solidFill>
              </a:defRPr>
            </a:lvl1pPr>
          </a:lstStyle>
          <a:p>
            <a:pPr>
              <a:lnSpc>
                <a:spcPts val="1400"/>
              </a:lnSpc>
            </a:pPr>
            <a:endParaRPr lang="de-CH" sz="1200" b="0" i="0" spc="-20" baseline="0">
              <a:solidFill>
                <a:srgbClr val="05355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9A2FD3FB-0013-1BDB-0F70-CB3607230F9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88414" y="2657363"/>
            <a:ext cx="2764345" cy="566102"/>
          </a:xfrm>
        </p:spPr>
        <p:txBody>
          <a:bodyPr wrap="square" lIns="0" tIns="0" rIns="0" bIns="0">
            <a:noAutofit/>
          </a:bodyPr>
          <a:lstStyle>
            <a:lvl1pPr marL="0" indent="0">
              <a:lnSpc>
                <a:spcPts val="1000"/>
              </a:lnSpc>
              <a:spcBef>
                <a:spcPts val="0"/>
              </a:spcBef>
              <a:buNone/>
              <a:defRPr sz="850" b="0" spc="-20" baseline="0">
                <a:solidFill>
                  <a:srgbClr val="05355C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16" name="Text Placeholder 13">
            <a:extLst>
              <a:ext uri="{FF2B5EF4-FFF2-40B4-BE49-F238E27FC236}">
                <a16:creationId xmlns:a16="http://schemas.microsoft.com/office/drawing/2014/main" id="{0FA09691-2A3B-82B9-F344-E5133B2F373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04620" y="4062274"/>
            <a:ext cx="1378762" cy="297691"/>
          </a:xfrm>
        </p:spPr>
        <p:txBody>
          <a:bodyPr wrap="square" lIns="0" tIns="0" rIns="0" bIns="0">
            <a:noAutofit/>
          </a:bodyPr>
          <a:lstStyle>
            <a:lvl1pPr marL="0" indent="0">
              <a:lnSpc>
                <a:spcPts val="800"/>
              </a:lnSpc>
              <a:spcBef>
                <a:spcPts val="0"/>
              </a:spcBef>
              <a:buNone/>
              <a:defRPr sz="650" b="0" spc="0" baseline="0">
                <a:solidFill>
                  <a:schemeClr val="tx1"/>
                </a:solidFill>
              </a:defRPr>
            </a:lvl1pPr>
          </a:lstStyle>
          <a:p>
            <a:pPr>
              <a:lnSpc>
                <a:spcPts val="800"/>
              </a:lnSpc>
            </a:pPr>
            <a:endParaRPr lang="de-CH" sz="650" b="0" i="0" spc="0" baseline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 Placeholder 13">
            <a:extLst>
              <a:ext uri="{FF2B5EF4-FFF2-40B4-BE49-F238E27FC236}">
                <a16:creationId xmlns:a16="http://schemas.microsoft.com/office/drawing/2014/main" id="{4236ED04-CFF1-214E-AB91-4F22EF61AD5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743292" y="749974"/>
            <a:ext cx="2569153" cy="451556"/>
          </a:xfrm>
        </p:spPr>
        <p:txBody>
          <a:bodyPr wrap="square" lIns="0" tIns="0" rIns="0" bIns="0">
            <a:noAutofit/>
          </a:bodyPr>
          <a:lstStyle>
            <a:lvl1pPr marL="0" indent="0" algn="l">
              <a:lnSpc>
                <a:spcPts val="1200"/>
              </a:lnSpc>
              <a:spcBef>
                <a:spcPts val="0"/>
              </a:spcBef>
              <a:buNone/>
              <a:defRPr sz="850" b="0" i="0" spc="-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ts val="1100"/>
              </a:lnSpc>
              <a:spcAft>
                <a:spcPts val="300"/>
              </a:spcAft>
            </a:pPr>
            <a:endParaRPr lang="de-CH" sz="850" b="0" i="0" spc="-10" baseline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 Placeholder 13">
            <a:extLst>
              <a:ext uri="{FF2B5EF4-FFF2-40B4-BE49-F238E27FC236}">
                <a16:creationId xmlns:a16="http://schemas.microsoft.com/office/drawing/2014/main" id="{BFFB271F-A1E8-F105-35B4-1B83AD41C08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743292" y="1356363"/>
            <a:ext cx="2569153" cy="753580"/>
          </a:xfrm>
        </p:spPr>
        <p:txBody>
          <a:bodyPr wrap="square" lIns="0" tIns="0" rIns="0" bIns="0">
            <a:noAutofit/>
          </a:bodyPr>
          <a:lstStyle>
            <a:lvl1pPr marL="0" marR="0" indent="0" algn="l" defTabSz="457200" rtl="0" eaLnBrk="1" fontAlgn="auto" latinLnBrk="0" hangingPunct="1">
              <a:lnSpc>
                <a:spcPts val="11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850" b="0" i="0" spc="-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ts val="1100"/>
              </a:lnSpc>
              <a:spcAft>
                <a:spcPts val="300"/>
              </a:spcAft>
            </a:pPr>
            <a:endParaRPr lang="de-CH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 Placeholder 13">
            <a:extLst>
              <a:ext uri="{FF2B5EF4-FFF2-40B4-BE49-F238E27FC236}">
                <a16:creationId xmlns:a16="http://schemas.microsoft.com/office/drawing/2014/main" id="{B3F08C82-01FA-63BB-5936-8D3DC846789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262198" y="1357450"/>
            <a:ext cx="389315" cy="310150"/>
          </a:xfrm>
        </p:spPr>
        <p:txBody>
          <a:bodyPr wrap="square" lIns="0" tIns="0" rIns="0" bIns="0">
            <a:noAutofit/>
          </a:bodyPr>
          <a:lstStyle>
            <a:lvl1pPr marL="0" indent="0">
              <a:lnSpc>
                <a:spcPts val="1000"/>
              </a:lnSpc>
              <a:spcBef>
                <a:spcPts val="0"/>
              </a:spcBef>
              <a:buNone/>
              <a:defRPr sz="850" b="1" spc="-1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hr-HR"/>
              <a:t>00:00</a:t>
            </a:r>
            <a:endParaRPr lang="en-US"/>
          </a:p>
        </p:txBody>
      </p:sp>
      <p:sp>
        <p:nvSpPr>
          <p:cNvPr id="28" name="Text Placeholder 13">
            <a:extLst>
              <a:ext uri="{FF2B5EF4-FFF2-40B4-BE49-F238E27FC236}">
                <a16:creationId xmlns:a16="http://schemas.microsoft.com/office/drawing/2014/main" id="{C8472691-529F-66EA-0DCE-FBCACD4EC2B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262198" y="2270324"/>
            <a:ext cx="389315" cy="310150"/>
          </a:xfrm>
        </p:spPr>
        <p:txBody>
          <a:bodyPr wrap="square" lIns="0" tIns="0" rIns="0" bIns="0">
            <a:noAutofit/>
          </a:bodyPr>
          <a:lstStyle>
            <a:lvl1pPr marL="0" indent="0">
              <a:lnSpc>
                <a:spcPts val="1000"/>
              </a:lnSpc>
              <a:spcBef>
                <a:spcPts val="0"/>
              </a:spcBef>
              <a:buNone/>
              <a:defRPr sz="850" b="1" spc="-1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hr-HR"/>
              <a:t>00:00</a:t>
            </a:r>
            <a:endParaRPr lang="en-US"/>
          </a:p>
        </p:txBody>
      </p:sp>
      <p:sp>
        <p:nvSpPr>
          <p:cNvPr id="30" name="Text Placeholder 13">
            <a:extLst>
              <a:ext uri="{FF2B5EF4-FFF2-40B4-BE49-F238E27FC236}">
                <a16:creationId xmlns:a16="http://schemas.microsoft.com/office/drawing/2014/main" id="{BF155098-81FB-1FC3-0B85-71EB7184634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743292" y="3188009"/>
            <a:ext cx="2569153" cy="462321"/>
          </a:xfrm>
        </p:spPr>
        <p:txBody>
          <a:bodyPr wrap="square" lIns="0" tIns="0" rIns="0" bIns="0">
            <a:noAutofit/>
          </a:bodyPr>
          <a:lstStyle>
            <a:lvl1pPr marL="0" marR="0" indent="0" algn="l" defTabSz="457200" rtl="0" eaLnBrk="1" fontAlgn="auto" latinLnBrk="0" hangingPunct="1">
              <a:lnSpc>
                <a:spcPts val="11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850" b="0" i="0" spc="-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defTabSz="457200">
              <a:lnSpc>
                <a:spcPts val="1100"/>
              </a:lnSpc>
              <a:spcAft>
                <a:spcPts val="300"/>
              </a:spcAft>
              <a:defRPr/>
            </a:pPr>
            <a:endParaRPr lang="de-CH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 Placeholder 13">
            <a:extLst>
              <a:ext uri="{FF2B5EF4-FFF2-40B4-BE49-F238E27FC236}">
                <a16:creationId xmlns:a16="http://schemas.microsoft.com/office/drawing/2014/main" id="{174A4992-C71B-2513-A537-3DFD9C06E39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262198" y="3192426"/>
            <a:ext cx="389315" cy="310150"/>
          </a:xfrm>
        </p:spPr>
        <p:txBody>
          <a:bodyPr wrap="square" lIns="0" tIns="0" rIns="0" bIns="0">
            <a:noAutofit/>
          </a:bodyPr>
          <a:lstStyle>
            <a:lvl1pPr marL="0" indent="0">
              <a:lnSpc>
                <a:spcPts val="1000"/>
              </a:lnSpc>
              <a:spcBef>
                <a:spcPts val="0"/>
              </a:spcBef>
              <a:buNone/>
              <a:defRPr sz="850" b="1" spc="-1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hr-HR"/>
              <a:t>00:00</a:t>
            </a:r>
            <a:endParaRPr lang="en-US"/>
          </a:p>
        </p:txBody>
      </p:sp>
      <p:sp>
        <p:nvSpPr>
          <p:cNvPr id="32" name="Text Placeholder 13">
            <a:extLst>
              <a:ext uri="{FF2B5EF4-FFF2-40B4-BE49-F238E27FC236}">
                <a16:creationId xmlns:a16="http://schemas.microsoft.com/office/drawing/2014/main" id="{99C34F3C-4180-900F-F41A-58D7B0DFEA7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262198" y="754391"/>
            <a:ext cx="389315" cy="310150"/>
          </a:xfrm>
        </p:spPr>
        <p:txBody>
          <a:bodyPr wrap="square" lIns="0" tIns="0" rIns="0" bIns="0">
            <a:noAutofit/>
          </a:bodyPr>
          <a:lstStyle>
            <a:lvl1pPr marL="0" indent="0">
              <a:lnSpc>
                <a:spcPts val="1000"/>
              </a:lnSpc>
              <a:spcBef>
                <a:spcPts val="0"/>
              </a:spcBef>
              <a:buNone/>
              <a:defRPr sz="850" b="1" spc="-1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hr-HR"/>
              <a:t>00:00</a:t>
            </a:r>
            <a:endParaRPr lang="en-US"/>
          </a:p>
        </p:txBody>
      </p:sp>
      <p:sp>
        <p:nvSpPr>
          <p:cNvPr id="33" name="Text Placeholder 13">
            <a:extLst>
              <a:ext uri="{FF2B5EF4-FFF2-40B4-BE49-F238E27FC236}">
                <a16:creationId xmlns:a16="http://schemas.microsoft.com/office/drawing/2014/main" id="{F9CDF0D2-38E9-887F-3ED2-3CE29A15945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4743292" y="2266230"/>
            <a:ext cx="2569153" cy="753580"/>
          </a:xfrm>
        </p:spPr>
        <p:txBody>
          <a:bodyPr wrap="square" lIns="0" tIns="0" rIns="0" bIns="0">
            <a:noAutofit/>
          </a:bodyPr>
          <a:lstStyle>
            <a:lvl1pPr marL="0" marR="0" indent="0" algn="l" defTabSz="457200" rtl="0" eaLnBrk="1" fontAlgn="auto" latinLnBrk="0" hangingPunct="1">
              <a:lnSpc>
                <a:spcPts val="11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850" b="0" i="0" spc="-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ts val="1100"/>
              </a:lnSpc>
              <a:spcAft>
                <a:spcPts val="300"/>
              </a:spcAft>
            </a:pPr>
            <a:endParaRPr lang="de-CH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 Placeholder 37">
            <a:extLst>
              <a:ext uri="{FF2B5EF4-FFF2-40B4-BE49-F238E27FC236}">
                <a16:creationId xmlns:a16="http://schemas.microsoft.com/office/drawing/2014/main" id="{CC13BC23-B23C-69B2-229C-2442C814FED6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88938" y="2501053"/>
            <a:ext cx="2763821" cy="139355"/>
          </a:xfrm>
        </p:spPr>
        <p:txBody>
          <a:bodyPr wrap="square" lIns="0" tIns="0" rIns="0" bIns="0">
            <a:noAutofit/>
          </a:bodyPr>
          <a:lstStyle>
            <a:lvl1pPr>
              <a:buNone/>
              <a:defRPr sz="850" b="1"/>
            </a:lvl1pPr>
            <a:lvl2pPr>
              <a:buNone/>
              <a:defRPr sz="850" b="1"/>
            </a:lvl2pPr>
            <a:lvl3pPr>
              <a:buNone/>
              <a:defRPr sz="850" b="1"/>
            </a:lvl3pPr>
            <a:lvl4pPr>
              <a:buNone/>
              <a:defRPr sz="850" b="1"/>
            </a:lvl4pPr>
            <a:lvl5pPr>
              <a:buNone/>
              <a:defRPr sz="850" b="1"/>
            </a:lvl5pPr>
          </a:lstStyle>
          <a:p>
            <a:pPr lvl="0"/>
            <a:endParaRPr lang="en-US"/>
          </a:p>
        </p:txBody>
      </p:sp>
      <p:sp>
        <p:nvSpPr>
          <p:cNvPr id="35" name="Text Placeholder 37">
            <a:extLst>
              <a:ext uri="{FF2B5EF4-FFF2-40B4-BE49-F238E27FC236}">
                <a16:creationId xmlns:a16="http://schemas.microsoft.com/office/drawing/2014/main" id="{C4A0B4F7-C12C-889D-B9DD-F9FD989D8FA3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499374" y="3919035"/>
            <a:ext cx="1384008" cy="139944"/>
          </a:xfrm>
        </p:spPr>
        <p:txBody>
          <a:bodyPr wrap="square" lIns="0" tIns="0" rIns="0" bIns="0">
            <a:noAutofit/>
          </a:bodyPr>
          <a:lstStyle>
            <a:lvl1pPr>
              <a:buNone/>
              <a:defRPr sz="650" b="1"/>
            </a:lvl1pPr>
            <a:lvl2pPr>
              <a:buNone/>
              <a:defRPr sz="850" b="1"/>
            </a:lvl2pPr>
            <a:lvl3pPr>
              <a:buNone/>
              <a:defRPr sz="850" b="1"/>
            </a:lvl3pPr>
            <a:lvl4pPr>
              <a:buNone/>
              <a:defRPr sz="850" b="1"/>
            </a:lvl4pPr>
            <a:lvl5pPr>
              <a:buNone/>
              <a:defRPr sz="850" b="1"/>
            </a:lvl5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10348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Titel oBild NettoN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9F923DB-BF1F-59C8-155D-494790DC051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" y="0"/>
            <a:ext cx="7559674" cy="53276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438E3BA-069C-012E-7327-E2CCD0B6094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8756" y="4681227"/>
            <a:ext cx="3350585" cy="424441"/>
          </a:xfrm>
          <a:prstGeom prst="rect">
            <a:avLst/>
          </a:prstGeom>
        </p:spPr>
      </p:pic>
      <p:sp>
        <p:nvSpPr>
          <p:cNvPr id="7" name="Online Image Placeholder 9">
            <a:extLst>
              <a:ext uri="{FF2B5EF4-FFF2-40B4-BE49-F238E27FC236}">
                <a16:creationId xmlns:a16="http://schemas.microsoft.com/office/drawing/2014/main" id="{762188BC-C822-9FA7-D95F-7112C8ED0FE0}"/>
              </a:ext>
            </a:extLst>
          </p:cNvPr>
          <p:cNvSpPr>
            <a:spLocks noGrp="1"/>
          </p:cNvSpPr>
          <p:nvPr>
            <p:ph type="clipArt" sz="quarter" idx="26"/>
          </p:nvPr>
        </p:nvSpPr>
        <p:spPr>
          <a:xfrm>
            <a:off x="388414" y="3844204"/>
            <a:ext cx="566102" cy="566102"/>
          </a:xfrm>
          <a:solidFill>
            <a:schemeClr val="bg1">
              <a:lumMod val="65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91CF2FD-FF2C-1166-6031-AC0AF9227272}"/>
              </a:ext>
            </a:extLst>
          </p:cNvPr>
          <p:cNvSpPr/>
          <p:nvPr userDrawn="1"/>
        </p:nvSpPr>
        <p:spPr>
          <a:xfrm>
            <a:off x="1081709" y="3843493"/>
            <a:ext cx="1616420" cy="578253"/>
          </a:xfrm>
          <a:prstGeom prst="rect">
            <a:avLst/>
          </a:prstGeom>
          <a:solidFill>
            <a:srgbClr val="C3E0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9A72220-F35E-C36D-0B10-078D7D80FFDF}"/>
              </a:ext>
            </a:extLst>
          </p:cNvPr>
          <p:cNvSpPr/>
          <p:nvPr userDrawn="1"/>
        </p:nvSpPr>
        <p:spPr>
          <a:xfrm>
            <a:off x="3779837" y="0"/>
            <a:ext cx="3779838" cy="4421746"/>
          </a:xfrm>
          <a:prstGeom prst="rect">
            <a:avLst/>
          </a:prstGeom>
          <a:solidFill>
            <a:srgbClr val="05355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E05E5BB-AADE-A896-506D-5ABF90F2F6C0}"/>
              </a:ext>
            </a:extLst>
          </p:cNvPr>
          <p:cNvSpPr txBox="1"/>
          <p:nvPr userDrawn="1"/>
        </p:nvSpPr>
        <p:spPr>
          <a:xfrm>
            <a:off x="4262198" y="306055"/>
            <a:ext cx="791298" cy="17953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>
              <a:lnSpc>
                <a:spcPts val="1400"/>
              </a:lnSpc>
            </a:pPr>
            <a:r>
              <a:rPr lang="de-CH" sz="1200" b="0" i="0" spc="-2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Programm</a:t>
            </a:r>
          </a:p>
        </p:txBody>
      </p:sp>
      <p:sp>
        <p:nvSpPr>
          <p:cNvPr id="16" name="Text Placeholder 13">
            <a:extLst>
              <a:ext uri="{FF2B5EF4-FFF2-40B4-BE49-F238E27FC236}">
                <a16:creationId xmlns:a16="http://schemas.microsoft.com/office/drawing/2014/main" id="{D829996D-AB56-13ED-C333-AFC4452653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8414" y="306055"/>
            <a:ext cx="2764345" cy="2052832"/>
          </a:xfrm>
        </p:spPr>
        <p:txBody>
          <a:bodyPr wrap="square" lIns="0" tIns="0" rIns="0" bIns="0">
            <a:noAutofit/>
          </a:bodyPr>
          <a:lstStyle>
            <a:lvl1pPr marL="0" indent="0">
              <a:lnSpc>
                <a:spcPts val="1400"/>
              </a:lnSpc>
              <a:spcBef>
                <a:spcPts val="0"/>
              </a:spcBef>
              <a:buNone/>
              <a:defRPr sz="1200" spc="-20" baseline="0">
                <a:solidFill>
                  <a:srgbClr val="05355C"/>
                </a:solidFill>
              </a:defRPr>
            </a:lvl1pPr>
          </a:lstStyle>
          <a:p>
            <a:pPr>
              <a:lnSpc>
                <a:spcPts val="1400"/>
              </a:lnSpc>
            </a:pPr>
            <a:endParaRPr lang="de-CH" sz="1200" b="0" i="0" spc="-20" baseline="0">
              <a:solidFill>
                <a:srgbClr val="05355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 Placeholder 13">
            <a:extLst>
              <a:ext uri="{FF2B5EF4-FFF2-40B4-BE49-F238E27FC236}">
                <a16:creationId xmlns:a16="http://schemas.microsoft.com/office/drawing/2014/main" id="{534C163A-F6CD-6313-B201-C96D7779AE9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88414" y="2657363"/>
            <a:ext cx="2764345" cy="566102"/>
          </a:xfrm>
        </p:spPr>
        <p:txBody>
          <a:bodyPr wrap="square" lIns="0" tIns="0" rIns="0" bIns="0">
            <a:noAutofit/>
          </a:bodyPr>
          <a:lstStyle>
            <a:lvl1pPr marL="0" indent="0">
              <a:lnSpc>
                <a:spcPts val="1000"/>
              </a:lnSpc>
              <a:spcBef>
                <a:spcPts val="0"/>
              </a:spcBef>
              <a:buNone/>
              <a:defRPr sz="850" b="0" spc="-20" baseline="0">
                <a:solidFill>
                  <a:srgbClr val="05355C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21" name="Text Placeholder 13">
            <a:extLst>
              <a:ext uri="{FF2B5EF4-FFF2-40B4-BE49-F238E27FC236}">
                <a16:creationId xmlns:a16="http://schemas.microsoft.com/office/drawing/2014/main" id="{A61E6DFF-BB7E-C186-E8BF-107D6670CC0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97915" y="4062274"/>
            <a:ext cx="1378762" cy="297691"/>
          </a:xfrm>
        </p:spPr>
        <p:txBody>
          <a:bodyPr wrap="square" lIns="0" tIns="0" rIns="0" bIns="0">
            <a:noAutofit/>
          </a:bodyPr>
          <a:lstStyle>
            <a:lvl1pPr marL="0" indent="0">
              <a:lnSpc>
                <a:spcPts val="800"/>
              </a:lnSpc>
              <a:spcBef>
                <a:spcPts val="0"/>
              </a:spcBef>
              <a:buNone/>
              <a:defRPr sz="650" b="0" spc="0" baseline="0">
                <a:solidFill>
                  <a:schemeClr val="tx1"/>
                </a:solidFill>
              </a:defRPr>
            </a:lvl1pPr>
          </a:lstStyle>
          <a:p>
            <a:pPr>
              <a:lnSpc>
                <a:spcPts val="800"/>
              </a:lnSpc>
            </a:pPr>
            <a:endParaRPr lang="de-CH" sz="650" b="0" i="0" spc="0" baseline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 Placeholder 13">
            <a:extLst>
              <a:ext uri="{FF2B5EF4-FFF2-40B4-BE49-F238E27FC236}">
                <a16:creationId xmlns:a16="http://schemas.microsoft.com/office/drawing/2014/main" id="{465C7DC8-2CC5-04CD-2CD1-5FDEA321F51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743292" y="749974"/>
            <a:ext cx="2569153" cy="451556"/>
          </a:xfrm>
        </p:spPr>
        <p:txBody>
          <a:bodyPr wrap="square" lIns="0" tIns="0" rIns="0" bIns="0">
            <a:noAutofit/>
          </a:bodyPr>
          <a:lstStyle>
            <a:lvl1pPr marL="0" indent="0" algn="l">
              <a:lnSpc>
                <a:spcPts val="1200"/>
              </a:lnSpc>
              <a:spcBef>
                <a:spcPts val="0"/>
              </a:spcBef>
              <a:buNone/>
              <a:defRPr sz="850" b="0" i="0" spc="-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ts val="1100"/>
              </a:lnSpc>
              <a:spcAft>
                <a:spcPts val="300"/>
              </a:spcAft>
            </a:pPr>
            <a:endParaRPr lang="de-CH" sz="850" b="0" i="0" spc="-10" baseline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 Placeholder 13">
            <a:extLst>
              <a:ext uri="{FF2B5EF4-FFF2-40B4-BE49-F238E27FC236}">
                <a16:creationId xmlns:a16="http://schemas.microsoft.com/office/drawing/2014/main" id="{157B82E1-165F-91D7-BEE9-645081E96B2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743292" y="1356363"/>
            <a:ext cx="2569153" cy="753580"/>
          </a:xfrm>
        </p:spPr>
        <p:txBody>
          <a:bodyPr wrap="square" lIns="0" tIns="0" rIns="0" bIns="0">
            <a:noAutofit/>
          </a:bodyPr>
          <a:lstStyle>
            <a:lvl1pPr marL="0" marR="0" indent="0" algn="l" defTabSz="457200" rtl="0" eaLnBrk="1" fontAlgn="auto" latinLnBrk="0" hangingPunct="1">
              <a:lnSpc>
                <a:spcPts val="11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850" b="0" i="0" spc="-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ts val="1100"/>
              </a:lnSpc>
              <a:spcAft>
                <a:spcPts val="300"/>
              </a:spcAft>
            </a:pPr>
            <a:endParaRPr lang="de-CH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 Placeholder 13">
            <a:extLst>
              <a:ext uri="{FF2B5EF4-FFF2-40B4-BE49-F238E27FC236}">
                <a16:creationId xmlns:a16="http://schemas.microsoft.com/office/drawing/2014/main" id="{CDD9F315-B879-973B-F21C-CA79A6CF32C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262198" y="1357450"/>
            <a:ext cx="389315" cy="310150"/>
          </a:xfrm>
        </p:spPr>
        <p:txBody>
          <a:bodyPr wrap="square" lIns="0" tIns="0" rIns="0" bIns="0">
            <a:noAutofit/>
          </a:bodyPr>
          <a:lstStyle>
            <a:lvl1pPr marL="0" indent="0">
              <a:lnSpc>
                <a:spcPts val="1000"/>
              </a:lnSpc>
              <a:spcBef>
                <a:spcPts val="0"/>
              </a:spcBef>
              <a:buNone/>
              <a:defRPr sz="850" b="1" spc="-1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hr-HR"/>
              <a:t>00:00</a:t>
            </a:r>
            <a:endParaRPr lang="en-US"/>
          </a:p>
        </p:txBody>
      </p:sp>
      <p:sp>
        <p:nvSpPr>
          <p:cNvPr id="31" name="Text Placeholder 13">
            <a:extLst>
              <a:ext uri="{FF2B5EF4-FFF2-40B4-BE49-F238E27FC236}">
                <a16:creationId xmlns:a16="http://schemas.microsoft.com/office/drawing/2014/main" id="{6A7A839F-FDA6-13E5-9B7F-2ABC002C984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262198" y="2270324"/>
            <a:ext cx="389315" cy="310150"/>
          </a:xfrm>
        </p:spPr>
        <p:txBody>
          <a:bodyPr wrap="square" lIns="0" tIns="0" rIns="0" bIns="0">
            <a:noAutofit/>
          </a:bodyPr>
          <a:lstStyle>
            <a:lvl1pPr marL="0" indent="0">
              <a:lnSpc>
                <a:spcPts val="1000"/>
              </a:lnSpc>
              <a:spcBef>
                <a:spcPts val="0"/>
              </a:spcBef>
              <a:buNone/>
              <a:defRPr sz="850" b="1" spc="-1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hr-HR"/>
              <a:t>00:00</a:t>
            </a:r>
            <a:endParaRPr lang="en-US"/>
          </a:p>
        </p:txBody>
      </p:sp>
      <p:sp>
        <p:nvSpPr>
          <p:cNvPr id="32" name="Text Placeholder 13">
            <a:extLst>
              <a:ext uri="{FF2B5EF4-FFF2-40B4-BE49-F238E27FC236}">
                <a16:creationId xmlns:a16="http://schemas.microsoft.com/office/drawing/2014/main" id="{BF47D30D-55F6-E61E-C4CE-57AE48FBC7A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743292" y="3188009"/>
            <a:ext cx="2569153" cy="462321"/>
          </a:xfrm>
        </p:spPr>
        <p:txBody>
          <a:bodyPr wrap="square" lIns="0" tIns="0" rIns="0" bIns="0">
            <a:noAutofit/>
          </a:bodyPr>
          <a:lstStyle>
            <a:lvl1pPr marL="0" marR="0" indent="0" algn="l" defTabSz="457200" rtl="0" eaLnBrk="1" fontAlgn="auto" latinLnBrk="0" hangingPunct="1">
              <a:lnSpc>
                <a:spcPts val="11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850" b="0" i="0" spc="-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defTabSz="457200">
              <a:lnSpc>
                <a:spcPts val="1100"/>
              </a:lnSpc>
              <a:spcAft>
                <a:spcPts val="300"/>
              </a:spcAft>
              <a:defRPr/>
            </a:pPr>
            <a:endParaRPr lang="de-CH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 Placeholder 13">
            <a:extLst>
              <a:ext uri="{FF2B5EF4-FFF2-40B4-BE49-F238E27FC236}">
                <a16:creationId xmlns:a16="http://schemas.microsoft.com/office/drawing/2014/main" id="{DB687B61-B741-248B-D80E-391DE3F1BC1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262198" y="3192426"/>
            <a:ext cx="389315" cy="310150"/>
          </a:xfrm>
        </p:spPr>
        <p:txBody>
          <a:bodyPr wrap="square" lIns="0" tIns="0" rIns="0" bIns="0">
            <a:noAutofit/>
          </a:bodyPr>
          <a:lstStyle>
            <a:lvl1pPr marL="0" indent="0">
              <a:lnSpc>
                <a:spcPts val="1000"/>
              </a:lnSpc>
              <a:spcBef>
                <a:spcPts val="0"/>
              </a:spcBef>
              <a:buNone/>
              <a:defRPr sz="850" b="1" spc="-1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hr-HR"/>
              <a:t>00:00</a:t>
            </a:r>
            <a:endParaRPr lang="en-US"/>
          </a:p>
        </p:txBody>
      </p:sp>
      <p:sp>
        <p:nvSpPr>
          <p:cNvPr id="34" name="Text Placeholder 13">
            <a:extLst>
              <a:ext uri="{FF2B5EF4-FFF2-40B4-BE49-F238E27FC236}">
                <a16:creationId xmlns:a16="http://schemas.microsoft.com/office/drawing/2014/main" id="{6065C746-3E2D-D276-2CA5-8AAA9F3E354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262198" y="754391"/>
            <a:ext cx="389315" cy="310150"/>
          </a:xfrm>
        </p:spPr>
        <p:txBody>
          <a:bodyPr wrap="square" lIns="0" tIns="0" rIns="0" bIns="0">
            <a:noAutofit/>
          </a:bodyPr>
          <a:lstStyle>
            <a:lvl1pPr marL="0" indent="0">
              <a:lnSpc>
                <a:spcPts val="1000"/>
              </a:lnSpc>
              <a:spcBef>
                <a:spcPts val="0"/>
              </a:spcBef>
              <a:buNone/>
              <a:defRPr sz="850" b="1" spc="-1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hr-HR"/>
              <a:t>00:00</a:t>
            </a:r>
            <a:endParaRPr lang="en-US"/>
          </a:p>
        </p:txBody>
      </p:sp>
      <p:sp>
        <p:nvSpPr>
          <p:cNvPr id="35" name="Text Placeholder 13">
            <a:extLst>
              <a:ext uri="{FF2B5EF4-FFF2-40B4-BE49-F238E27FC236}">
                <a16:creationId xmlns:a16="http://schemas.microsoft.com/office/drawing/2014/main" id="{D061F505-8FFA-034A-29C2-3C94C2D2FD06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4743292" y="2266230"/>
            <a:ext cx="2569153" cy="753580"/>
          </a:xfrm>
        </p:spPr>
        <p:txBody>
          <a:bodyPr wrap="square" lIns="0" tIns="0" rIns="0" bIns="0">
            <a:noAutofit/>
          </a:bodyPr>
          <a:lstStyle>
            <a:lvl1pPr marL="0" marR="0" indent="0" algn="l" defTabSz="457200" rtl="0" eaLnBrk="1" fontAlgn="auto" latinLnBrk="0" hangingPunct="1">
              <a:lnSpc>
                <a:spcPts val="11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850" b="0" i="0" spc="-1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ts val="1100"/>
              </a:lnSpc>
              <a:spcAft>
                <a:spcPts val="300"/>
              </a:spcAft>
            </a:pPr>
            <a:endParaRPr lang="de-CH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 Placeholder 37">
            <a:extLst>
              <a:ext uri="{FF2B5EF4-FFF2-40B4-BE49-F238E27FC236}">
                <a16:creationId xmlns:a16="http://schemas.microsoft.com/office/drawing/2014/main" id="{C42784B3-F55A-BCA9-C224-3622849CC07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88938" y="2501053"/>
            <a:ext cx="2763821" cy="139355"/>
          </a:xfrm>
        </p:spPr>
        <p:txBody>
          <a:bodyPr wrap="square" lIns="0" tIns="0" rIns="0" bIns="0">
            <a:noAutofit/>
          </a:bodyPr>
          <a:lstStyle>
            <a:lvl1pPr>
              <a:buNone/>
              <a:defRPr sz="850" b="1"/>
            </a:lvl1pPr>
            <a:lvl2pPr>
              <a:buNone/>
              <a:defRPr sz="850" b="1"/>
            </a:lvl2pPr>
            <a:lvl3pPr>
              <a:buNone/>
              <a:defRPr sz="850" b="1"/>
            </a:lvl3pPr>
            <a:lvl4pPr>
              <a:buNone/>
              <a:defRPr sz="850" b="1"/>
            </a:lvl4pPr>
            <a:lvl5pPr>
              <a:buNone/>
              <a:defRPr sz="850" b="1"/>
            </a:lvl5pPr>
          </a:lstStyle>
          <a:p>
            <a:pPr lvl="0"/>
            <a:endParaRPr lang="en-US"/>
          </a:p>
        </p:txBody>
      </p:sp>
      <p:sp>
        <p:nvSpPr>
          <p:cNvPr id="37" name="Text Placeholder 37">
            <a:extLst>
              <a:ext uri="{FF2B5EF4-FFF2-40B4-BE49-F238E27FC236}">
                <a16:creationId xmlns:a16="http://schemas.microsoft.com/office/drawing/2014/main" id="{3444611B-9692-B241-C298-E7F95D0E095D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1192669" y="3919035"/>
            <a:ext cx="1384008" cy="139944"/>
          </a:xfrm>
        </p:spPr>
        <p:txBody>
          <a:bodyPr wrap="square" lIns="0" tIns="0" rIns="0" bIns="0">
            <a:noAutofit/>
          </a:bodyPr>
          <a:lstStyle>
            <a:lvl1pPr>
              <a:buNone/>
              <a:defRPr sz="650" b="1"/>
            </a:lvl1pPr>
            <a:lvl2pPr>
              <a:buNone/>
              <a:defRPr sz="850" b="1"/>
            </a:lvl2pPr>
            <a:lvl3pPr>
              <a:buNone/>
              <a:defRPr sz="850" b="1"/>
            </a:lvl3pPr>
            <a:lvl4pPr>
              <a:buNone/>
              <a:defRPr sz="850" b="1"/>
            </a:lvl4pPr>
            <a:lvl5pPr>
              <a:buNone/>
              <a:defRPr sz="850" b="1"/>
            </a:lvl5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72065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el oBild Projektförder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C858A537-162F-1BBC-4399-2500AB01D56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" y="0"/>
            <a:ext cx="7559674" cy="53276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A85363E-D889-0FB2-CF18-119BEB81BAE9}"/>
              </a:ext>
            </a:extLst>
          </p:cNvPr>
          <p:cNvSpPr txBox="1"/>
          <p:nvPr userDrawn="1"/>
        </p:nvSpPr>
        <p:spPr>
          <a:xfrm>
            <a:off x="650630" y="2102074"/>
            <a:ext cx="3336423" cy="33342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ts val="1300"/>
              </a:lnSpc>
            </a:pPr>
            <a:r>
              <a:rPr lang="de-CH" sz="1200" b="0" i="0" spc="-20" baseline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29. Januar 2026, online,</a:t>
            </a:r>
          </a:p>
          <a:p>
            <a:pPr>
              <a:lnSpc>
                <a:spcPts val="1300"/>
              </a:lnSpc>
            </a:pPr>
            <a:r>
              <a:rPr lang="de-CH" sz="1200" b="0" i="0" spc="-20" baseline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zweisprachig Französisch-Deutsch</a:t>
            </a:r>
          </a:p>
        </p:txBody>
      </p:sp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355D62EA-251E-FA52-2A80-6CEF852288D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74505" y="376773"/>
            <a:ext cx="1664150" cy="154209"/>
          </a:xfrm>
        </p:spPr>
        <p:txBody>
          <a:bodyPr lIns="0" tIns="0" rIns="0" bIns="0">
            <a:noAutofit/>
          </a:bodyPr>
          <a:lstStyle>
            <a:lvl1pPr>
              <a:buNone/>
              <a:defRPr sz="1000" b="0" spc="0" baseline="0">
                <a:solidFill>
                  <a:srgbClr val="EF6E00"/>
                </a:solidFill>
              </a:defRPr>
            </a:lvl1pPr>
            <a:lvl2pPr>
              <a:buNone/>
              <a:defRPr sz="1000">
                <a:solidFill>
                  <a:srgbClr val="EF6E00"/>
                </a:solidFill>
              </a:defRPr>
            </a:lvl2pPr>
            <a:lvl3pPr>
              <a:buNone/>
              <a:defRPr sz="1000">
                <a:solidFill>
                  <a:srgbClr val="EF6E00"/>
                </a:solidFill>
              </a:defRPr>
            </a:lvl3pPr>
            <a:lvl4pPr>
              <a:buNone/>
              <a:defRPr sz="1000">
                <a:solidFill>
                  <a:srgbClr val="EF6E00"/>
                </a:solidFill>
              </a:defRPr>
            </a:lvl4pPr>
            <a:lvl5pPr>
              <a:buNone/>
              <a:defRPr sz="1000">
                <a:solidFill>
                  <a:srgbClr val="EF6E00"/>
                </a:solidFill>
              </a:defRPr>
            </a:lvl5pPr>
          </a:lstStyle>
          <a:p>
            <a:pPr>
              <a:lnSpc>
                <a:spcPts val="1300"/>
              </a:lnSpc>
            </a:pPr>
            <a:r>
              <a:rPr lang="de-CH" sz="1000" b="0" i="0" spc="-20" baseline="0">
                <a:solidFill>
                  <a:srgbClr val="EF6E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Programm-Name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9BE9D233-8AC0-2912-B424-019AC5A3DCB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4505" y="758625"/>
            <a:ext cx="3221252" cy="1710697"/>
          </a:xfrm>
        </p:spPr>
        <p:txBody>
          <a:bodyPr lIns="0" tIns="0" rIns="0" bIns="0"/>
          <a:lstStyle>
            <a:lvl1pPr marL="0" marR="0" indent="0" algn="l" defTabSz="710397" rtl="0" eaLnBrk="1" fontAlgn="auto" latinLnBrk="0" hangingPunct="1">
              <a:lnSpc>
                <a:spcPts val="29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750">
                <a:ln>
                  <a:noFill/>
                </a:ln>
                <a:solidFill>
                  <a:srgbClr val="05355C"/>
                </a:solidFill>
                <a:latin typeface="+mj-lt"/>
              </a:defRPr>
            </a:lvl1pPr>
            <a:lvl2pPr>
              <a:buNone/>
              <a:defRPr sz="2750">
                <a:ln>
                  <a:noFill/>
                </a:ln>
                <a:solidFill>
                  <a:schemeClr val="bg1"/>
                </a:solidFill>
                <a:latin typeface="+mj-lt"/>
              </a:defRPr>
            </a:lvl2pPr>
            <a:lvl3pPr>
              <a:buNone/>
              <a:defRPr sz="2750">
                <a:ln>
                  <a:noFill/>
                </a:ln>
                <a:solidFill>
                  <a:schemeClr val="bg1"/>
                </a:solidFill>
                <a:latin typeface="+mj-lt"/>
              </a:defRPr>
            </a:lvl3pPr>
            <a:lvl4pPr>
              <a:buNone/>
              <a:defRPr sz="2750">
                <a:ln>
                  <a:noFill/>
                </a:ln>
                <a:solidFill>
                  <a:schemeClr val="bg1"/>
                </a:solidFill>
                <a:latin typeface="+mj-lt"/>
              </a:defRPr>
            </a:lvl4pPr>
            <a:lvl5pPr>
              <a:buNone/>
              <a:defRPr sz="2750">
                <a:ln>
                  <a:noFill/>
                </a:ln>
                <a:solidFill>
                  <a:schemeClr val="bg1"/>
                </a:solidFill>
                <a:latin typeface="+mj-lt"/>
              </a:defRPr>
            </a:lvl5pPr>
          </a:lstStyle>
          <a:p>
            <a:pPr>
              <a:lnSpc>
                <a:spcPts val="2900"/>
              </a:lnSpc>
            </a:pPr>
            <a:r>
              <a:rPr lang="de-CH" sz="2750" b="0" i="0" spc="-50" baseline="0">
                <a:solidFill>
                  <a:srgbClr val="05355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Titel des </a:t>
            </a:r>
            <a:br>
              <a:rPr lang="hr-HR" sz="2750" b="0" i="0" spc="-50" baseline="0">
                <a:solidFill>
                  <a:srgbClr val="05355C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CH" sz="2750" b="0" i="0" spc="-50" baseline="0">
                <a:solidFill>
                  <a:srgbClr val="05355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Events</a:t>
            </a:r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C2DE78A5-97DB-95F0-DDB7-D44CED34EA9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72682" y="3428442"/>
            <a:ext cx="2154065" cy="704894"/>
          </a:xfrm>
        </p:spPr>
        <p:txBody>
          <a:bodyPr lIns="0" tIns="0" rIns="0" bIns="0"/>
          <a:lstStyle>
            <a:lvl1pPr marL="0" indent="0">
              <a:lnSpc>
                <a:spcPts val="1400"/>
              </a:lnSpc>
              <a:spcBef>
                <a:spcPts val="0"/>
              </a:spcBef>
              <a:buNone/>
              <a:defRPr sz="1200" spc="-20" baseline="0">
                <a:solidFill>
                  <a:srgbClr val="05355C"/>
                </a:solidFill>
              </a:defRPr>
            </a:lvl1pPr>
          </a:lstStyle>
          <a:p>
            <a:pPr lvl="0"/>
            <a:r>
              <a:rPr lang="hr-HR"/>
              <a:t>XX</a:t>
            </a:r>
            <a:r>
              <a:rPr lang="en-US"/>
              <a:t>. </a:t>
            </a:r>
            <a:r>
              <a:rPr lang="hr-HR" err="1"/>
              <a:t>Monat</a:t>
            </a:r>
            <a:r>
              <a:rPr lang="hr-HR"/>
              <a:t> </a:t>
            </a:r>
            <a:r>
              <a:rPr lang="hr-HR" err="1"/>
              <a:t>Jahr</a:t>
            </a:r>
            <a:r>
              <a:rPr lang="en-US"/>
              <a:t>,</a:t>
            </a:r>
            <a:br>
              <a:rPr lang="en-US"/>
            </a:br>
            <a:r>
              <a:rPr lang="hr-HR" err="1"/>
              <a:t>Ort</a:t>
            </a:r>
            <a:r>
              <a:rPr lang="hr-HR"/>
              <a:t>, </a:t>
            </a:r>
            <a:r>
              <a:rPr lang="hr-HR" err="1"/>
              <a:t>Zeit</a:t>
            </a:r>
            <a:r>
              <a:rPr lang="en-US"/>
              <a:t>,</a:t>
            </a:r>
            <a:br>
              <a:rPr lang="en-US"/>
            </a:br>
            <a:r>
              <a:rPr lang="de-CH" sz="1200" b="0" i="0" spc="-20" baseline="0">
                <a:solidFill>
                  <a:srgbClr val="05355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Sprachen / wichtigste </a:t>
            </a:r>
            <a:br>
              <a:rPr lang="hr-HR" sz="1200" b="0" i="0" spc="-20" baseline="0">
                <a:solidFill>
                  <a:srgbClr val="05355C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CH" sz="1200" b="0" i="0" spc="-20" baseline="0">
                <a:solidFill>
                  <a:srgbClr val="05355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Infos</a:t>
            </a:r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A16903B-EAD5-EAC8-2D2F-3B8C67A4219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99468" y="4301505"/>
            <a:ext cx="1801069" cy="994815"/>
          </a:xfrm>
          <a:prstGeom prst="rect">
            <a:avLst/>
          </a:prstGeom>
        </p:spPr>
      </p:pic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16ED469-6DA7-DAFE-1E0A-CC6D1F4627E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756024" y="2"/>
            <a:ext cx="3803651" cy="4133334"/>
          </a:xfrm>
          <a:solidFill>
            <a:schemeClr val="bg1">
              <a:lumMod val="65000"/>
            </a:scheme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25117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el oBild Projektförder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158400C-BAFC-BA1A-48BA-FB7E4B0F9F14}"/>
              </a:ext>
            </a:extLst>
          </p:cNvPr>
          <p:cNvSpPr/>
          <p:nvPr userDrawn="1"/>
        </p:nvSpPr>
        <p:spPr>
          <a:xfrm>
            <a:off x="-1" y="0"/>
            <a:ext cx="7171699" cy="4233903"/>
          </a:xfrm>
          <a:prstGeom prst="rect">
            <a:avLst/>
          </a:prstGeom>
          <a:solidFill>
            <a:srgbClr val="C3E0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group of orange people&#10;&#10;AI-generated content may be incorrect.">
            <a:extLst>
              <a:ext uri="{FF2B5EF4-FFF2-40B4-BE49-F238E27FC236}">
                <a16:creationId xmlns:a16="http://schemas.microsoft.com/office/drawing/2014/main" id="{EBF09307-A6B7-C79A-EAD7-8CD8E285FF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8205" y="1150646"/>
            <a:ext cx="2150087" cy="226834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B5340CE-83F9-6A94-0C91-CE78F7CD602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99468" y="4301505"/>
            <a:ext cx="1801069" cy="994815"/>
          </a:xfrm>
          <a:prstGeom prst="rect">
            <a:avLst/>
          </a:prstGeom>
        </p:spPr>
      </p:pic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15E95E2D-8AE0-4C7B-6766-D434AE1608E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74505" y="376773"/>
            <a:ext cx="1664150" cy="154209"/>
          </a:xfrm>
        </p:spPr>
        <p:txBody>
          <a:bodyPr lIns="0" tIns="0" rIns="0" bIns="0">
            <a:noAutofit/>
          </a:bodyPr>
          <a:lstStyle>
            <a:lvl1pPr>
              <a:buNone/>
              <a:defRPr sz="1000" b="0" spc="0" baseline="0">
                <a:solidFill>
                  <a:srgbClr val="EF6E00"/>
                </a:solidFill>
              </a:defRPr>
            </a:lvl1pPr>
            <a:lvl2pPr>
              <a:buNone/>
              <a:defRPr sz="1000">
                <a:solidFill>
                  <a:srgbClr val="EF6E00"/>
                </a:solidFill>
              </a:defRPr>
            </a:lvl2pPr>
            <a:lvl3pPr>
              <a:buNone/>
              <a:defRPr sz="1000">
                <a:solidFill>
                  <a:srgbClr val="EF6E00"/>
                </a:solidFill>
              </a:defRPr>
            </a:lvl3pPr>
            <a:lvl4pPr>
              <a:buNone/>
              <a:defRPr sz="1000">
                <a:solidFill>
                  <a:srgbClr val="EF6E00"/>
                </a:solidFill>
              </a:defRPr>
            </a:lvl4pPr>
            <a:lvl5pPr>
              <a:buNone/>
              <a:defRPr sz="1000">
                <a:solidFill>
                  <a:srgbClr val="EF6E00"/>
                </a:solidFill>
              </a:defRPr>
            </a:lvl5pPr>
          </a:lstStyle>
          <a:p>
            <a:pPr>
              <a:lnSpc>
                <a:spcPts val="1300"/>
              </a:lnSpc>
            </a:pPr>
            <a:r>
              <a:rPr lang="de-CH" sz="1000" b="0" i="0" spc="-20" baseline="0">
                <a:solidFill>
                  <a:srgbClr val="EF6E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Programm-Name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6E792722-63AA-DFF2-2AFD-D948247D3D7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4504" y="758625"/>
            <a:ext cx="3367025" cy="1710697"/>
          </a:xfrm>
        </p:spPr>
        <p:txBody>
          <a:bodyPr lIns="0" tIns="0" rIns="0" bIns="0"/>
          <a:lstStyle>
            <a:lvl1pPr marL="0" marR="0" indent="0" algn="l" defTabSz="710397" rtl="0" eaLnBrk="1" fontAlgn="auto" latinLnBrk="0" hangingPunct="1">
              <a:lnSpc>
                <a:spcPts val="29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750">
                <a:ln>
                  <a:noFill/>
                </a:ln>
                <a:solidFill>
                  <a:srgbClr val="05355C"/>
                </a:solidFill>
                <a:latin typeface="+mj-lt"/>
              </a:defRPr>
            </a:lvl1pPr>
            <a:lvl2pPr>
              <a:buNone/>
              <a:defRPr sz="2750">
                <a:ln>
                  <a:noFill/>
                </a:ln>
                <a:solidFill>
                  <a:schemeClr val="bg1"/>
                </a:solidFill>
                <a:latin typeface="+mj-lt"/>
              </a:defRPr>
            </a:lvl2pPr>
            <a:lvl3pPr>
              <a:buNone/>
              <a:defRPr sz="2750">
                <a:ln>
                  <a:noFill/>
                </a:ln>
                <a:solidFill>
                  <a:schemeClr val="bg1"/>
                </a:solidFill>
                <a:latin typeface="+mj-lt"/>
              </a:defRPr>
            </a:lvl3pPr>
            <a:lvl4pPr>
              <a:buNone/>
              <a:defRPr sz="2750">
                <a:ln>
                  <a:noFill/>
                </a:ln>
                <a:solidFill>
                  <a:schemeClr val="bg1"/>
                </a:solidFill>
                <a:latin typeface="+mj-lt"/>
              </a:defRPr>
            </a:lvl4pPr>
            <a:lvl5pPr>
              <a:buNone/>
              <a:defRPr sz="2750">
                <a:ln>
                  <a:noFill/>
                </a:ln>
                <a:solidFill>
                  <a:schemeClr val="bg1"/>
                </a:solidFill>
                <a:latin typeface="+mj-lt"/>
              </a:defRPr>
            </a:lvl5pPr>
          </a:lstStyle>
          <a:p>
            <a:pPr marL="0" marR="0" lvl="0" indent="0" algn="l" defTabSz="710397" rtl="0" eaLnBrk="1" fontAlgn="auto" latinLnBrk="0" hangingPunct="1">
              <a:lnSpc>
                <a:spcPts val="29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hr-HR" sz="2750" b="0" i="0" spc="-50" baseline="0" err="1">
                <a:solidFill>
                  <a:srgbClr val="FFFFFF"/>
                </a:solidFill>
                <a:latin typeface="+mj-lt"/>
                <a:cs typeface="Arial" panose="020B0604020202020204" pitchFamily="34" charset="0"/>
              </a:rPr>
              <a:t>Titel</a:t>
            </a:r>
            <a:r>
              <a:rPr lang="hr-HR" sz="2750" b="0" i="0" spc="-50" baseline="0">
                <a:solidFill>
                  <a:srgbClr val="FFFFFF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hr-HR" sz="2750" b="0" i="0" spc="-50" baseline="0" err="1">
                <a:solidFill>
                  <a:srgbClr val="FFFFFF"/>
                </a:solidFill>
                <a:latin typeface="+mj-lt"/>
                <a:cs typeface="Arial" panose="020B0604020202020204" pitchFamily="34" charset="0"/>
              </a:rPr>
              <a:t>des</a:t>
            </a:r>
            <a:br>
              <a:rPr lang="hr-HR" sz="2750" b="0" i="0" spc="-50" baseline="0">
                <a:solidFill>
                  <a:srgbClr val="FFFFFF"/>
                </a:solidFill>
                <a:latin typeface="+mj-lt"/>
                <a:cs typeface="Arial" panose="020B0604020202020204" pitchFamily="34" charset="0"/>
              </a:rPr>
            </a:br>
            <a:r>
              <a:rPr lang="hr-HR" sz="2750" b="0" i="0" spc="-50" baseline="0" err="1">
                <a:solidFill>
                  <a:srgbClr val="FFFFFF"/>
                </a:solidFill>
                <a:latin typeface="+mj-lt"/>
                <a:cs typeface="Arial" panose="020B0604020202020204" pitchFamily="34" charset="0"/>
              </a:rPr>
              <a:t>Events</a:t>
            </a:r>
            <a:endParaRPr lang="de-CH" sz="2750" b="0" i="0" spc="-50" baseline="0">
              <a:solidFill>
                <a:srgbClr val="FFFFFF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278ECA2C-AA2F-068C-C464-A809D0B1B7D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72682" y="3255395"/>
            <a:ext cx="2154065" cy="704894"/>
          </a:xfrm>
        </p:spPr>
        <p:txBody>
          <a:bodyPr lIns="0" tIns="0" rIns="0" bIns="0"/>
          <a:lstStyle>
            <a:lvl1pPr marL="0" indent="0">
              <a:lnSpc>
                <a:spcPts val="1400"/>
              </a:lnSpc>
              <a:spcBef>
                <a:spcPts val="0"/>
              </a:spcBef>
              <a:buNone/>
              <a:defRPr sz="1200" spc="-20" baseline="0">
                <a:solidFill>
                  <a:srgbClr val="05355C"/>
                </a:solidFill>
              </a:defRPr>
            </a:lvl1pPr>
          </a:lstStyle>
          <a:p>
            <a:pPr lvl="0"/>
            <a:r>
              <a:rPr lang="hr-HR"/>
              <a:t>XX</a:t>
            </a:r>
            <a:r>
              <a:rPr lang="en-US"/>
              <a:t>. </a:t>
            </a:r>
            <a:r>
              <a:rPr lang="hr-HR" err="1"/>
              <a:t>Monat</a:t>
            </a:r>
            <a:r>
              <a:rPr lang="hr-HR"/>
              <a:t> </a:t>
            </a:r>
            <a:r>
              <a:rPr lang="hr-HR" err="1"/>
              <a:t>Jahr</a:t>
            </a:r>
            <a:r>
              <a:rPr lang="en-US"/>
              <a:t>,</a:t>
            </a:r>
            <a:br>
              <a:rPr lang="en-US"/>
            </a:br>
            <a:r>
              <a:rPr lang="hr-HR" err="1"/>
              <a:t>Ort</a:t>
            </a:r>
            <a:r>
              <a:rPr lang="hr-HR"/>
              <a:t>, </a:t>
            </a:r>
            <a:r>
              <a:rPr lang="hr-HR" err="1"/>
              <a:t>Zeit</a:t>
            </a:r>
            <a:r>
              <a:rPr lang="en-US"/>
              <a:t>, </a:t>
            </a:r>
            <a:br>
              <a:rPr lang="en-US"/>
            </a:br>
            <a:r>
              <a:rPr lang="hr-HR" err="1"/>
              <a:t>Sprachen</a:t>
            </a:r>
            <a:r>
              <a:rPr lang="hr-HR"/>
              <a:t>, </a:t>
            </a:r>
            <a:r>
              <a:rPr lang="hr-HR" err="1"/>
              <a:t>evtl</a:t>
            </a:r>
            <a:r>
              <a:rPr lang="hr-HR"/>
              <a:t>.</a:t>
            </a:r>
            <a:br>
              <a:rPr lang="en-US"/>
            </a:br>
            <a:r>
              <a:rPr lang="de-CH" sz="1200" b="0" i="0" spc="-20" baseline="0">
                <a:solidFill>
                  <a:srgbClr val="05355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weitere wichtige Infos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363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78" userDrawn="1">
          <p15:clr>
            <a:srgbClr val="FBAE40"/>
          </p15:clr>
        </p15:guide>
        <p15:guide id="2" pos="2381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el oBild NettoN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9F923DB-BF1F-59C8-155D-494790DC051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" y="0"/>
            <a:ext cx="7559674" cy="53276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E30154C-41E2-31E5-4AE9-D91F5F7B359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8756" y="4681227"/>
            <a:ext cx="3350585" cy="42444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F0ED282-86FE-2BAF-A27A-168D3F5EF970}"/>
              </a:ext>
            </a:extLst>
          </p:cNvPr>
          <p:cNvSpPr/>
          <p:nvPr userDrawn="1"/>
        </p:nvSpPr>
        <p:spPr>
          <a:xfrm>
            <a:off x="388414" y="3843493"/>
            <a:ext cx="1616420" cy="578253"/>
          </a:xfrm>
          <a:prstGeom prst="rect">
            <a:avLst/>
          </a:prstGeom>
          <a:solidFill>
            <a:srgbClr val="05355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00BE7AC-AD33-ECB0-2D74-030A23C82BC9}"/>
              </a:ext>
            </a:extLst>
          </p:cNvPr>
          <p:cNvSpPr/>
          <p:nvPr userDrawn="1"/>
        </p:nvSpPr>
        <p:spPr>
          <a:xfrm>
            <a:off x="3779837" y="0"/>
            <a:ext cx="3779838" cy="4421746"/>
          </a:xfrm>
          <a:prstGeom prst="rect">
            <a:avLst/>
          </a:prstGeom>
          <a:solidFill>
            <a:srgbClr val="C3E0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E1FBB23-565F-1403-8586-ECFED4056C60}"/>
              </a:ext>
            </a:extLst>
          </p:cNvPr>
          <p:cNvSpPr txBox="1"/>
          <p:nvPr userDrawn="1"/>
        </p:nvSpPr>
        <p:spPr>
          <a:xfrm>
            <a:off x="4262198" y="306055"/>
            <a:ext cx="773628" cy="17953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>
              <a:lnSpc>
                <a:spcPts val="1400"/>
              </a:lnSpc>
            </a:pPr>
            <a:r>
              <a:rPr lang="de-CH" sz="1200" b="0" i="0" spc="-2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Programm</a:t>
            </a:r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15869454-B0C7-68E0-3876-C7699532A9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8414" y="306055"/>
            <a:ext cx="2764345" cy="2052832"/>
          </a:xfrm>
        </p:spPr>
        <p:txBody>
          <a:bodyPr wrap="square" lIns="0" tIns="0" rIns="0" bIns="0">
            <a:noAutofit/>
          </a:bodyPr>
          <a:lstStyle>
            <a:lvl1pPr marL="0" indent="0">
              <a:lnSpc>
                <a:spcPts val="1400"/>
              </a:lnSpc>
              <a:spcBef>
                <a:spcPts val="0"/>
              </a:spcBef>
              <a:buNone/>
              <a:defRPr sz="1200" spc="-20" baseline="0">
                <a:solidFill>
                  <a:srgbClr val="05355C"/>
                </a:solidFill>
              </a:defRPr>
            </a:lvl1pPr>
          </a:lstStyle>
          <a:p>
            <a:pPr>
              <a:lnSpc>
                <a:spcPts val="1400"/>
              </a:lnSpc>
            </a:pPr>
            <a:endParaRPr lang="de-CH" sz="1200" b="0" i="0" spc="-20" baseline="0">
              <a:solidFill>
                <a:srgbClr val="05355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0667EACC-D522-D98C-D6FD-0C8F8F66C1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88414" y="2657363"/>
            <a:ext cx="2764345" cy="566102"/>
          </a:xfrm>
        </p:spPr>
        <p:txBody>
          <a:bodyPr wrap="square" lIns="0" tIns="0" rIns="0" bIns="0">
            <a:noAutofit/>
          </a:bodyPr>
          <a:lstStyle>
            <a:lvl1pPr marL="0" indent="0">
              <a:lnSpc>
                <a:spcPts val="1000"/>
              </a:lnSpc>
              <a:spcBef>
                <a:spcPts val="0"/>
              </a:spcBef>
              <a:buNone/>
              <a:defRPr sz="850" b="0" spc="-20" baseline="0">
                <a:solidFill>
                  <a:srgbClr val="05355C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16" name="Text Placeholder 13">
            <a:extLst>
              <a:ext uri="{FF2B5EF4-FFF2-40B4-BE49-F238E27FC236}">
                <a16:creationId xmlns:a16="http://schemas.microsoft.com/office/drawing/2014/main" id="{ABE9C3A9-D141-C625-A23B-839BC236D4F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743292" y="1356363"/>
            <a:ext cx="2569153" cy="753580"/>
          </a:xfrm>
        </p:spPr>
        <p:txBody>
          <a:bodyPr wrap="square" lIns="0" tIns="0" rIns="0" bIns="0">
            <a:noAutofit/>
          </a:bodyPr>
          <a:lstStyle>
            <a:lvl1pPr marL="0" marR="0" indent="0" algn="l" defTabSz="457200" rtl="0" eaLnBrk="1" fontAlgn="auto" latinLnBrk="0" hangingPunct="1">
              <a:lnSpc>
                <a:spcPts val="11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850" b="0" i="0" spc="-1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ts val="1100"/>
              </a:lnSpc>
              <a:spcAft>
                <a:spcPts val="300"/>
              </a:spcAft>
            </a:pPr>
            <a:endParaRPr lang="de-CH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 Placeholder 13">
            <a:extLst>
              <a:ext uri="{FF2B5EF4-FFF2-40B4-BE49-F238E27FC236}">
                <a16:creationId xmlns:a16="http://schemas.microsoft.com/office/drawing/2014/main" id="{F01397C2-A2F0-1FF2-A379-ADA3CD53EF1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262198" y="1357450"/>
            <a:ext cx="389315" cy="310150"/>
          </a:xfrm>
        </p:spPr>
        <p:txBody>
          <a:bodyPr wrap="square" lIns="0" tIns="0" rIns="0" bIns="0">
            <a:noAutofit/>
          </a:bodyPr>
          <a:lstStyle>
            <a:lvl1pPr marL="0" indent="0">
              <a:lnSpc>
                <a:spcPts val="1000"/>
              </a:lnSpc>
              <a:spcBef>
                <a:spcPts val="0"/>
              </a:spcBef>
              <a:buNone/>
              <a:defRPr sz="850" b="1" spc="-1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hr-HR"/>
              <a:t>00:00</a:t>
            </a:r>
            <a:endParaRPr lang="en-US"/>
          </a:p>
        </p:txBody>
      </p:sp>
      <p:sp>
        <p:nvSpPr>
          <p:cNvPr id="21" name="Text Placeholder 13">
            <a:extLst>
              <a:ext uri="{FF2B5EF4-FFF2-40B4-BE49-F238E27FC236}">
                <a16:creationId xmlns:a16="http://schemas.microsoft.com/office/drawing/2014/main" id="{18DCEEE5-3374-9C64-A0D8-F7B1DB50470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262198" y="2270324"/>
            <a:ext cx="389315" cy="310150"/>
          </a:xfrm>
        </p:spPr>
        <p:txBody>
          <a:bodyPr wrap="square" lIns="0" tIns="0" rIns="0" bIns="0">
            <a:noAutofit/>
          </a:bodyPr>
          <a:lstStyle>
            <a:lvl1pPr marL="0" indent="0">
              <a:lnSpc>
                <a:spcPts val="1000"/>
              </a:lnSpc>
              <a:spcBef>
                <a:spcPts val="0"/>
              </a:spcBef>
              <a:buNone/>
              <a:defRPr sz="850" b="1" spc="-1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hr-HR"/>
              <a:t>00:00</a:t>
            </a:r>
            <a:endParaRPr lang="en-US"/>
          </a:p>
        </p:txBody>
      </p:sp>
      <p:sp>
        <p:nvSpPr>
          <p:cNvPr id="23" name="Text Placeholder 13">
            <a:extLst>
              <a:ext uri="{FF2B5EF4-FFF2-40B4-BE49-F238E27FC236}">
                <a16:creationId xmlns:a16="http://schemas.microsoft.com/office/drawing/2014/main" id="{FC6B1C7D-5CF9-06BC-0FE4-CD5EF2073F88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743292" y="3188009"/>
            <a:ext cx="2569153" cy="462321"/>
          </a:xfrm>
        </p:spPr>
        <p:txBody>
          <a:bodyPr wrap="square" lIns="0" tIns="0" rIns="0" bIns="0">
            <a:noAutofit/>
          </a:bodyPr>
          <a:lstStyle>
            <a:lvl1pPr marL="0" marR="0" indent="0" algn="l" defTabSz="457200" rtl="0" eaLnBrk="1" fontAlgn="auto" latinLnBrk="0" hangingPunct="1">
              <a:lnSpc>
                <a:spcPts val="11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850" b="0" i="0" spc="-1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defTabSz="457200">
              <a:lnSpc>
                <a:spcPts val="1100"/>
              </a:lnSpc>
              <a:spcAft>
                <a:spcPts val="300"/>
              </a:spcAft>
              <a:defRPr/>
            </a:pPr>
            <a:endParaRPr lang="de-CH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 Placeholder 13">
            <a:extLst>
              <a:ext uri="{FF2B5EF4-FFF2-40B4-BE49-F238E27FC236}">
                <a16:creationId xmlns:a16="http://schemas.microsoft.com/office/drawing/2014/main" id="{D1173169-BFF0-8A05-92F1-E1A6F4269A0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262198" y="3192426"/>
            <a:ext cx="389315" cy="310150"/>
          </a:xfrm>
        </p:spPr>
        <p:txBody>
          <a:bodyPr wrap="square" lIns="0" tIns="0" rIns="0" bIns="0">
            <a:noAutofit/>
          </a:bodyPr>
          <a:lstStyle>
            <a:lvl1pPr marL="0" indent="0">
              <a:lnSpc>
                <a:spcPts val="1000"/>
              </a:lnSpc>
              <a:spcBef>
                <a:spcPts val="0"/>
              </a:spcBef>
              <a:buNone/>
              <a:defRPr sz="850" b="1" spc="-1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hr-HR"/>
              <a:t>00:00</a:t>
            </a:r>
            <a:endParaRPr lang="en-US"/>
          </a:p>
        </p:txBody>
      </p:sp>
      <p:sp>
        <p:nvSpPr>
          <p:cNvPr id="30" name="Text Placeholder 13">
            <a:extLst>
              <a:ext uri="{FF2B5EF4-FFF2-40B4-BE49-F238E27FC236}">
                <a16:creationId xmlns:a16="http://schemas.microsoft.com/office/drawing/2014/main" id="{FADC70B3-D7C4-BC62-30AC-B6C4550D5AF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262198" y="754391"/>
            <a:ext cx="389315" cy="310150"/>
          </a:xfrm>
        </p:spPr>
        <p:txBody>
          <a:bodyPr wrap="square" lIns="0" tIns="0" rIns="0" bIns="0">
            <a:noAutofit/>
          </a:bodyPr>
          <a:lstStyle>
            <a:lvl1pPr marL="0" indent="0">
              <a:lnSpc>
                <a:spcPts val="1000"/>
              </a:lnSpc>
              <a:spcBef>
                <a:spcPts val="0"/>
              </a:spcBef>
              <a:buNone/>
              <a:defRPr sz="850" b="1" spc="-1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hr-HR"/>
              <a:t>00:00</a:t>
            </a:r>
            <a:endParaRPr lang="en-US"/>
          </a:p>
        </p:txBody>
      </p:sp>
      <p:sp>
        <p:nvSpPr>
          <p:cNvPr id="31" name="Text Placeholder 13">
            <a:extLst>
              <a:ext uri="{FF2B5EF4-FFF2-40B4-BE49-F238E27FC236}">
                <a16:creationId xmlns:a16="http://schemas.microsoft.com/office/drawing/2014/main" id="{F231082F-45F3-60D4-DB60-A503CFD4566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4743292" y="2266230"/>
            <a:ext cx="2569153" cy="753580"/>
          </a:xfrm>
        </p:spPr>
        <p:txBody>
          <a:bodyPr wrap="square" lIns="0" tIns="0" rIns="0" bIns="0">
            <a:noAutofit/>
          </a:bodyPr>
          <a:lstStyle>
            <a:lvl1pPr marL="0" marR="0" indent="0" algn="l" defTabSz="457200" rtl="0" eaLnBrk="1" fontAlgn="auto" latinLnBrk="0" hangingPunct="1">
              <a:lnSpc>
                <a:spcPts val="11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850" b="0" i="0" spc="-1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ts val="1100"/>
              </a:lnSpc>
              <a:spcAft>
                <a:spcPts val="300"/>
              </a:spcAft>
            </a:pPr>
            <a:endParaRPr lang="de-CH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 Placeholder 37">
            <a:extLst>
              <a:ext uri="{FF2B5EF4-FFF2-40B4-BE49-F238E27FC236}">
                <a16:creationId xmlns:a16="http://schemas.microsoft.com/office/drawing/2014/main" id="{9577A9B3-BF94-B3D0-8B66-DE3BE8954A8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88938" y="2501053"/>
            <a:ext cx="2763821" cy="139355"/>
          </a:xfrm>
        </p:spPr>
        <p:txBody>
          <a:bodyPr wrap="square" lIns="0" tIns="0" rIns="0" bIns="0">
            <a:noAutofit/>
          </a:bodyPr>
          <a:lstStyle>
            <a:lvl1pPr>
              <a:buNone/>
              <a:defRPr sz="850" b="1"/>
            </a:lvl1pPr>
            <a:lvl2pPr>
              <a:buNone/>
              <a:defRPr sz="850" b="1"/>
            </a:lvl2pPr>
            <a:lvl3pPr>
              <a:buNone/>
              <a:defRPr sz="850" b="1"/>
            </a:lvl3pPr>
            <a:lvl4pPr>
              <a:buNone/>
              <a:defRPr sz="850" b="1"/>
            </a:lvl4pPr>
            <a:lvl5pPr>
              <a:buNone/>
              <a:defRPr sz="850" b="1"/>
            </a:lvl5pPr>
          </a:lstStyle>
          <a:p>
            <a:pPr lvl="0"/>
            <a:endParaRPr lang="en-US"/>
          </a:p>
        </p:txBody>
      </p:sp>
      <p:sp>
        <p:nvSpPr>
          <p:cNvPr id="33" name="Text Placeholder 37">
            <a:extLst>
              <a:ext uri="{FF2B5EF4-FFF2-40B4-BE49-F238E27FC236}">
                <a16:creationId xmlns:a16="http://schemas.microsoft.com/office/drawing/2014/main" id="{1E2B40C9-395B-33CA-9EF0-AEFEEEF2F6B7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499374" y="3919035"/>
            <a:ext cx="1384008" cy="139944"/>
          </a:xfrm>
        </p:spPr>
        <p:txBody>
          <a:bodyPr wrap="square" lIns="0" tIns="0" rIns="0" bIns="0">
            <a:noAutofit/>
          </a:bodyPr>
          <a:lstStyle>
            <a:lvl1pPr>
              <a:buNone/>
              <a:defRPr sz="650" b="1">
                <a:solidFill>
                  <a:schemeClr val="bg1"/>
                </a:solidFill>
              </a:defRPr>
            </a:lvl1pPr>
            <a:lvl2pPr>
              <a:buNone/>
              <a:defRPr sz="850" b="1"/>
            </a:lvl2pPr>
            <a:lvl3pPr>
              <a:buNone/>
              <a:defRPr sz="850" b="1"/>
            </a:lvl3pPr>
            <a:lvl4pPr>
              <a:buNone/>
              <a:defRPr sz="850" b="1"/>
            </a:lvl4pPr>
            <a:lvl5pPr>
              <a:buNone/>
              <a:defRPr sz="850" b="1"/>
            </a:lvl5pPr>
          </a:lstStyle>
          <a:p>
            <a:pPr lvl="0"/>
            <a:endParaRPr lang="en-US"/>
          </a:p>
        </p:txBody>
      </p:sp>
      <p:sp>
        <p:nvSpPr>
          <p:cNvPr id="34" name="Text Placeholder 13">
            <a:extLst>
              <a:ext uri="{FF2B5EF4-FFF2-40B4-BE49-F238E27FC236}">
                <a16:creationId xmlns:a16="http://schemas.microsoft.com/office/drawing/2014/main" id="{22330E8B-AB4F-E921-8FFD-B3FFFC6B7985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4743292" y="749974"/>
            <a:ext cx="2569153" cy="462321"/>
          </a:xfrm>
        </p:spPr>
        <p:txBody>
          <a:bodyPr wrap="square" lIns="0" tIns="0" rIns="0" bIns="0">
            <a:noAutofit/>
          </a:bodyPr>
          <a:lstStyle>
            <a:lvl1pPr marL="0" marR="0" indent="0" algn="l" defTabSz="457200" rtl="0" eaLnBrk="1" fontAlgn="auto" latinLnBrk="0" hangingPunct="1">
              <a:lnSpc>
                <a:spcPts val="11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850" b="0" i="0" spc="-1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defTabSz="457200">
              <a:lnSpc>
                <a:spcPts val="1100"/>
              </a:lnSpc>
              <a:spcAft>
                <a:spcPts val="300"/>
              </a:spcAft>
              <a:defRPr/>
            </a:pPr>
            <a:endParaRPr lang="de-CH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 Placeholder 37">
            <a:extLst>
              <a:ext uri="{FF2B5EF4-FFF2-40B4-BE49-F238E27FC236}">
                <a16:creationId xmlns:a16="http://schemas.microsoft.com/office/drawing/2014/main" id="{222A5ACD-171D-6C94-B3D2-2A61289628A4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500063" y="4072078"/>
            <a:ext cx="1382712" cy="274637"/>
          </a:xfrm>
        </p:spPr>
        <p:txBody>
          <a:bodyPr wrap="square" lIns="0" tIns="0" rIns="0" bIns="0">
            <a:noAutofit/>
          </a:bodyPr>
          <a:lstStyle>
            <a:lvl1pPr>
              <a:buNone/>
              <a:defRPr sz="650">
                <a:solidFill>
                  <a:schemeClr val="bg1"/>
                </a:solidFill>
              </a:defRPr>
            </a:lvl1pPr>
            <a:lvl2pPr>
              <a:buNone/>
              <a:defRPr sz="650">
                <a:solidFill>
                  <a:schemeClr val="bg1"/>
                </a:solidFill>
              </a:defRPr>
            </a:lvl2pPr>
            <a:lvl3pPr>
              <a:buNone/>
              <a:defRPr sz="650">
                <a:solidFill>
                  <a:schemeClr val="bg1"/>
                </a:solidFill>
              </a:defRPr>
            </a:lvl3pPr>
            <a:lvl4pPr>
              <a:buNone/>
              <a:defRPr sz="650">
                <a:solidFill>
                  <a:schemeClr val="bg1"/>
                </a:solidFill>
              </a:defRPr>
            </a:lvl4pPr>
            <a:lvl5pPr>
              <a:buNone/>
              <a:defRPr sz="650">
                <a:solidFill>
                  <a:schemeClr val="bg1"/>
                </a:solidFill>
              </a:defRPr>
            </a:lvl5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1115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78" userDrawn="1">
          <p15:clr>
            <a:srgbClr val="FBAE40"/>
          </p15:clr>
        </p15:guide>
        <p15:guide id="2" pos="2381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Titel oBild NettoN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9F923DB-BF1F-59C8-155D-494790DC051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" y="0"/>
            <a:ext cx="7559674" cy="53276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5ABAB31-96D8-C448-AAE6-0F59EBBD74C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8756" y="4681227"/>
            <a:ext cx="3350585" cy="424441"/>
          </a:xfrm>
          <a:prstGeom prst="rect">
            <a:avLst/>
          </a:prstGeom>
        </p:spPr>
      </p:pic>
      <p:sp>
        <p:nvSpPr>
          <p:cNvPr id="7" name="Online Image Placeholder 9">
            <a:extLst>
              <a:ext uri="{FF2B5EF4-FFF2-40B4-BE49-F238E27FC236}">
                <a16:creationId xmlns:a16="http://schemas.microsoft.com/office/drawing/2014/main" id="{C3E71F1A-732B-CB5D-6BF6-DA53C453C201}"/>
              </a:ext>
            </a:extLst>
          </p:cNvPr>
          <p:cNvSpPr>
            <a:spLocks noGrp="1"/>
          </p:cNvSpPr>
          <p:nvPr>
            <p:ph type="clipArt" sz="quarter" idx="26"/>
          </p:nvPr>
        </p:nvSpPr>
        <p:spPr>
          <a:xfrm>
            <a:off x="388414" y="3844204"/>
            <a:ext cx="566102" cy="566102"/>
          </a:xfrm>
          <a:solidFill>
            <a:schemeClr val="bg1">
              <a:lumMod val="65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4E0C9B9-0766-355E-EB14-1C88F6A0812E}"/>
              </a:ext>
            </a:extLst>
          </p:cNvPr>
          <p:cNvSpPr/>
          <p:nvPr userDrawn="1"/>
        </p:nvSpPr>
        <p:spPr>
          <a:xfrm>
            <a:off x="1086365" y="3843493"/>
            <a:ext cx="1616420" cy="578253"/>
          </a:xfrm>
          <a:prstGeom prst="rect">
            <a:avLst/>
          </a:prstGeom>
          <a:solidFill>
            <a:srgbClr val="05355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CC6106B-4EA0-C484-6926-9EFC9695DA50}"/>
              </a:ext>
            </a:extLst>
          </p:cNvPr>
          <p:cNvSpPr/>
          <p:nvPr userDrawn="1"/>
        </p:nvSpPr>
        <p:spPr>
          <a:xfrm>
            <a:off x="3779837" y="0"/>
            <a:ext cx="3779838" cy="4421746"/>
          </a:xfrm>
          <a:prstGeom prst="rect">
            <a:avLst/>
          </a:prstGeom>
          <a:solidFill>
            <a:srgbClr val="C3E0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971F6DC-7F89-4836-FB22-BFB0B25E9CF8}"/>
              </a:ext>
            </a:extLst>
          </p:cNvPr>
          <p:cNvSpPr txBox="1"/>
          <p:nvPr userDrawn="1"/>
        </p:nvSpPr>
        <p:spPr>
          <a:xfrm>
            <a:off x="4262197" y="306055"/>
            <a:ext cx="778045" cy="17953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>
              <a:lnSpc>
                <a:spcPts val="1400"/>
              </a:lnSpc>
            </a:pPr>
            <a:r>
              <a:rPr lang="de-CH" sz="1200" b="0" i="0" spc="-2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Programm</a:t>
            </a:r>
          </a:p>
        </p:txBody>
      </p:sp>
      <p:sp>
        <p:nvSpPr>
          <p:cNvPr id="16" name="Text Placeholder 13">
            <a:extLst>
              <a:ext uri="{FF2B5EF4-FFF2-40B4-BE49-F238E27FC236}">
                <a16:creationId xmlns:a16="http://schemas.microsoft.com/office/drawing/2014/main" id="{7B178A57-42CD-EA03-7489-C50AFF7596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8414" y="306055"/>
            <a:ext cx="2764345" cy="2052832"/>
          </a:xfrm>
        </p:spPr>
        <p:txBody>
          <a:bodyPr wrap="square" lIns="0" tIns="0" rIns="0" bIns="0">
            <a:noAutofit/>
          </a:bodyPr>
          <a:lstStyle>
            <a:lvl1pPr marL="0" indent="0">
              <a:lnSpc>
                <a:spcPts val="1400"/>
              </a:lnSpc>
              <a:spcBef>
                <a:spcPts val="0"/>
              </a:spcBef>
              <a:buNone/>
              <a:defRPr sz="1200" spc="-20" baseline="0">
                <a:solidFill>
                  <a:srgbClr val="05355C"/>
                </a:solidFill>
              </a:defRPr>
            </a:lvl1pPr>
          </a:lstStyle>
          <a:p>
            <a:pPr>
              <a:lnSpc>
                <a:spcPts val="1400"/>
              </a:lnSpc>
            </a:pPr>
            <a:endParaRPr lang="de-CH" sz="1200" b="0" i="0" spc="-20" baseline="0">
              <a:solidFill>
                <a:srgbClr val="05355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 Placeholder 13">
            <a:extLst>
              <a:ext uri="{FF2B5EF4-FFF2-40B4-BE49-F238E27FC236}">
                <a16:creationId xmlns:a16="http://schemas.microsoft.com/office/drawing/2014/main" id="{2F92CF23-45BA-0844-0849-4A61205F41D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88414" y="2657363"/>
            <a:ext cx="2764345" cy="566102"/>
          </a:xfrm>
        </p:spPr>
        <p:txBody>
          <a:bodyPr wrap="square" lIns="0" tIns="0" rIns="0" bIns="0">
            <a:noAutofit/>
          </a:bodyPr>
          <a:lstStyle>
            <a:lvl1pPr marL="0" indent="0">
              <a:lnSpc>
                <a:spcPts val="1000"/>
              </a:lnSpc>
              <a:spcBef>
                <a:spcPts val="0"/>
              </a:spcBef>
              <a:buNone/>
              <a:defRPr sz="850" b="0" spc="-20" baseline="0">
                <a:solidFill>
                  <a:srgbClr val="05355C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21" name="Text Placeholder 13">
            <a:extLst>
              <a:ext uri="{FF2B5EF4-FFF2-40B4-BE49-F238E27FC236}">
                <a16:creationId xmlns:a16="http://schemas.microsoft.com/office/drawing/2014/main" id="{75FAC036-9B3C-3A98-EC63-34F8B5DE374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743292" y="1356363"/>
            <a:ext cx="2569153" cy="753580"/>
          </a:xfrm>
        </p:spPr>
        <p:txBody>
          <a:bodyPr wrap="square" lIns="0" tIns="0" rIns="0" bIns="0">
            <a:noAutofit/>
          </a:bodyPr>
          <a:lstStyle>
            <a:lvl1pPr marL="0" marR="0" indent="0" algn="l" defTabSz="457200" rtl="0" eaLnBrk="1" fontAlgn="auto" latinLnBrk="0" hangingPunct="1">
              <a:lnSpc>
                <a:spcPts val="11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850" b="0" i="0" spc="-1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ts val="1100"/>
              </a:lnSpc>
              <a:spcAft>
                <a:spcPts val="300"/>
              </a:spcAft>
            </a:pPr>
            <a:endParaRPr lang="de-CH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 Placeholder 13">
            <a:extLst>
              <a:ext uri="{FF2B5EF4-FFF2-40B4-BE49-F238E27FC236}">
                <a16:creationId xmlns:a16="http://schemas.microsoft.com/office/drawing/2014/main" id="{5B2B0776-E787-2F57-20F4-18FB13E549B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262198" y="1357450"/>
            <a:ext cx="389315" cy="310150"/>
          </a:xfrm>
        </p:spPr>
        <p:txBody>
          <a:bodyPr wrap="square" lIns="0" tIns="0" rIns="0" bIns="0">
            <a:noAutofit/>
          </a:bodyPr>
          <a:lstStyle>
            <a:lvl1pPr marL="0" indent="0">
              <a:lnSpc>
                <a:spcPts val="1000"/>
              </a:lnSpc>
              <a:spcBef>
                <a:spcPts val="0"/>
              </a:spcBef>
              <a:buNone/>
              <a:defRPr sz="850" b="1" spc="-1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hr-HR"/>
              <a:t>00:00</a:t>
            </a:r>
            <a:endParaRPr lang="en-US"/>
          </a:p>
        </p:txBody>
      </p:sp>
      <p:sp>
        <p:nvSpPr>
          <p:cNvPr id="28" name="Text Placeholder 13">
            <a:extLst>
              <a:ext uri="{FF2B5EF4-FFF2-40B4-BE49-F238E27FC236}">
                <a16:creationId xmlns:a16="http://schemas.microsoft.com/office/drawing/2014/main" id="{D6A50F90-2E21-2B44-728C-F27428E22E6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262198" y="2270324"/>
            <a:ext cx="389315" cy="310150"/>
          </a:xfrm>
        </p:spPr>
        <p:txBody>
          <a:bodyPr wrap="square" lIns="0" tIns="0" rIns="0" bIns="0">
            <a:noAutofit/>
          </a:bodyPr>
          <a:lstStyle>
            <a:lvl1pPr marL="0" indent="0">
              <a:lnSpc>
                <a:spcPts val="1000"/>
              </a:lnSpc>
              <a:spcBef>
                <a:spcPts val="0"/>
              </a:spcBef>
              <a:buNone/>
              <a:defRPr sz="850" b="1" spc="-1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hr-HR"/>
              <a:t>00:00</a:t>
            </a:r>
            <a:endParaRPr lang="en-US"/>
          </a:p>
        </p:txBody>
      </p:sp>
      <p:sp>
        <p:nvSpPr>
          <p:cNvPr id="30" name="Text Placeholder 13">
            <a:extLst>
              <a:ext uri="{FF2B5EF4-FFF2-40B4-BE49-F238E27FC236}">
                <a16:creationId xmlns:a16="http://schemas.microsoft.com/office/drawing/2014/main" id="{C6AB8043-7B5F-B5E9-6681-49F524694157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743292" y="3188009"/>
            <a:ext cx="2569153" cy="462321"/>
          </a:xfrm>
        </p:spPr>
        <p:txBody>
          <a:bodyPr wrap="square" lIns="0" tIns="0" rIns="0" bIns="0">
            <a:noAutofit/>
          </a:bodyPr>
          <a:lstStyle>
            <a:lvl1pPr marL="0" marR="0" indent="0" algn="l" defTabSz="457200" rtl="0" eaLnBrk="1" fontAlgn="auto" latinLnBrk="0" hangingPunct="1">
              <a:lnSpc>
                <a:spcPts val="11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850" b="0" i="0" spc="-1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defTabSz="457200">
              <a:lnSpc>
                <a:spcPts val="1100"/>
              </a:lnSpc>
              <a:spcAft>
                <a:spcPts val="300"/>
              </a:spcAft>
              <a:defRPr/>
            </a:pPr>
            <a:endParaRPr lang="de-CH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 Placeholder 13">
            <a:extLst>
              <a:ext uri="{FF2B5EF4-FFF2-40B4-BE49-F238E27FC236}">
                <a16:creationId xmlns:a16="http://schemas.microsoft.com/office/drawing/2014/main" id="{3FB805DF-7827-AB20-BF53-C5A661A58DD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262198" y="3192426"/>
            <a:ext cx="389315" cy="310150"/>
          </a:xfrm>
        </p:spPr>
        <p:txBody>
          <a:bodyPr wrap="square" lIns="0" tIns="0" rIns="0" bIns="0">
            <a:noAutofit/>
          </a:bodyPr>
          <a:lstStyle>
            <a:lvl1pPr marL="0" indent="0">
              <a:lnSpc>
                <a:spcPts val="1000"/>
              </a:lnSpc>
              <a:spcBef>
                <a:spcPts val="0"/>
              </a:spcBef>
              <a:buNone/>
              <a:defRPr sz="850" b="1" spc="-1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hr-HR"/>
              <a:t>00:00</a:t>
            </a:r>
            <a:endParaRPr lang="en-US"/>
          </a:p>
        </p:txBody>
      </p:sp>
      <p:sp>
        <p:nvSpPr>
          <p:cNvPr id="32" name="Text Placeholder 13">
            <a:extLst>
              <a:ext uri="{FF2B5EF4-FFF2-40B4-BE49-F238E27FC236}">
                <a16:creationId xmlns:a16="http://schemas.microsoft.com/office/drawing/2014/main" id="{A41BE157-C2DC-5C18-D877-FE87323486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262198" y="754391"/>
            <a:ext cx="389315" cy="310150"/>
          </a:xfrm>
        </p:spPr>
        <p:txBody>
          <a:bodyPr wrap="square" lIns="0" tIns="0" rIns="0" bIns="0">
            <a:noAutofit/>
          </a:bodyPr>
          <a:lstStyle>
            <a:lvl1pPr marL="0" indent="0">
              <a:lnSpc>
                <a:spcPts val="1000"/>
              </a:lnSpc>
              <a:spcBef>
                <a:spcPts val="0"/>
              </a:spcBef>
              <a:buNone/>
              <a:defRPr sz="850" b="1" spc="-1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hr-HR"/>
              <a:t>00:00</a:t>
            </a:r>
            <a:endParaRPr lang="en-US"/>
          </a:p>
        </p:txBody>
      </p:sp>
      <p:sp>
        <p:nvSpPr>
          <p:cNvPr id="33" name="Text Placeholder 13">
            <a:extLst>
              <a:ext uri="{FF2B5EF4-FFF2-40B4-BE49-F238E27FC236}">
                <a16:creationId xmlns:a16="http://schemas.microsoft.com/office/drawing/2014/main" id="{B1755AA5-FCEF-FE47-7799-410334FCB44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4743292" y="2266230"/>
            <a:ext cx="2569153" cy="753580"/>
          </a:xfrm>
        </p:spPr>
        <p:txBody>
          <a:bodyPr wrap="square" lIns="0" tIns="0" rIns="0" bIns="0">
            <a:noAutofit/>
          </a:bodyPr>
          <a:lstStyle>
            <a:lvl1pPr marL="0" marR="0" indent="0" algn="l" defTabSz="457200" rtl="0" eaLnBrk="1" fontAlgn="auto" latinLnBrk="0" hangingPunct="1">
              <a:lnSpc>
                <a:spcPts val="11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850" b="0" i="0" spc="-1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ts val="1100"/>
              </a:lnSpc>
              <a:spcAft>
                <a:spcPts val="300"/>
              </a:spcAft>
            </a:pPr>
            <a:endParaRPr lang="de-CH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 Placeholder 37">
            <a:extLst>
              <a:ext uri="{FF2B5EF4-FFF2-40B4-BE49-F238E27FC236}">
                <a16:creationId xmlns:a16="http://schemas.microsoft.com/office/drawing/2014/main" id="{72A2AFED-4524-2661-C20B-E7396FF455BF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88938" y="2501053"/>
            <a:ext cx="2763821" cy="139355"/>
          </a:xfrm>
        </p:spPr>
        <p:txBody>
          <a:bodyPr wrap="square" lIns="0" tIns="0" rIns="0" bIns="0">
            <a:noAutofit/>
          </a:bodyPr>
          <a:lstStyle>
            <a:lvl1pPr>
              <a:buNone/>
              <a:defRPr sz="850" b="1"/>
            </a:lvl1pPr>
            <a:lvl2pPr>
              <a:buNone/>
              <a:defRPr sz="850" b="1"/>
            </a:lvl2pPr>
            <a:lvl3pPr>
              <a:buNone/>
              <a:defRPr sz="850" b="1"/>
            </a:lvl3pPr>
            <a:lvl4pPr>
              <a:buNone/>
              <a:defRPr sz="850" b="1"/>
            </a:lvl4pPr>
            <a:lvl5pPr>
              <a:buNone/>
              <a:defRPr sz="850" b="1"/>
            </a:lvl5pPr>
          </a:lstStyle>
          <a:p>
            <a:pPr lvl="0"/>
            <a:endParaRPr lang="en-US"/>
          </a:p>
        </p:txBody>
      </p:sp>
      <p:sp>
        <p:nvSpPr>
          <p:cNvPr id="35" name="Text Placeholder 37">
            <a:extLst>
              <a:ext uri="{FF2B5EF4-FFF2-40B4-BE49-F238E27FC236}">
                <a16:creationId xmlns:a16="http://schemas.microsoft.com/office/drawing/2014/main" id="{C84D863A-816B-190D-AF0E-BD2C66F95E6D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1197325" y="3919035"/>
            <a:ext cx="1384008" cy="139944"/>
          </a:xfrm>
        </p:spPr>
        <p:txBody>
          <a:bodyPr wrap="square" lIns="0" tIns="0" rIns="0" bIns="0">
            <a:noAutofit/>
          </a:bodyPr>
          <a:lstStyle>
            <a:lvl1pPr>
              <a:buNone/>
              <a:defRPr sz="650" b="1">
                <a:solidFill>
                  <a:schemeClr val="bg1"/>
                </a:solidFill>
              </a:defRPr>
            </a:lvl1pPr>
            <a:lvl2pPr>
              <a:buNone/>
              <a:defRPr sz="850" b="1"/>
            </a:lvl2pPr>
            <a:lvl3pPr>
              <a:buNone/>
              <a:defRPr sz="850" b="1"/>
            </a:lvl3pPr>
            <a:lvl4pPr>
              <a:buNone/>
              <a:defRPr sz="850" b="1"/>
            </a:lvl4pPr>
            <a:lvl5pPr>
              <a:buNone/>
              <a:defRPr sz="850" b="1"/>
            </a:lvl5pPr>
          </a:lstStyle>
          <a:p>
            <a:pPr lvl="0"/>
            <a:endParaRPr lang="en-US"/>
          </a:p>
        </p:txBody>
      </p:sp>
      <p:sp>
        <p:nvSpPr>
          <p:cNvPr id="36" name="Text Placeholder 13">
            <a:extLst>
              <a:ext uri="{FF2B5EF4-FFF2-40B4-BE49-F238E27FC236}">
                <a16:creationId xmlns:a16="http://schemas.microsoft.com/office/drawing/2014/main" id="{00D0461E-F6C6-5347-15B6-6FAA2C55AB90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4743292" y="749974"/>
            <a:ext cx="2569153" cy="462321"/>
          </a:xfrm>
        </p:spPr>
        <p:txBody>
          <a:bodyPr wrap="square" lIns="0" tIns="0" rIns="0" bIns="0">
            <a:noAutofit/>
          </a:bodyPr>
          <a:lstStyle>
            <a:lvl1pPr marL="0" marR="0" indent="0" algn="l" defTabSz="457200" rtl="0" eaLnBrk="1" fontAlgn="auto" latinLnBrk="0" hangingPunct="1">
              <a:lnSpc>
                <a:spcPts val="11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850" b="0" i="0" spc="-1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defTabSz="457200">
              <a:lnSpc>
                <a:spcPts val="1100"/>
              </a:lnSpc>
              <a:spcAft>
                <a:spcPts val="300"/>
              </a:spcAft>
              <a:defRPr/>
            </a:pPr>
            <a:endParaRPr lang="de-CH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 Placeholder 37">
            <a:extLst>
              <a:ext uri="{FF2B5EF4-FFF2-40B4-BE49-F238E27FC236}">
                <a16:creationId xmlns:a16="http://schemas.microsoft.com/office/drawing/2014/main" id="{2586C3C1-C8A0-2F28-663B-8658A82FC69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1198014" y="4072078"/>
            <a:ext cx="1382712" cy="274637"/>
          </a:xfrm>
        </p:spPr>
        <p:txBody>
          <a:bodyPr wrap="square" lIns="0" tIns="0" rIns="0" bIns="0">
            <a:noAutofit/>
          </a:bodyPr>
          <a:lstStyle>
            <a:lvl1pPr>
              <a:buNone/>
              <a:defRPr sz="650">
                <a:solidFill>
                  <a:schemeClr val="bg1"/>
                </a:solidFill>
              </a:defRPr>
            </a:lvl1pPr>
            <a:lvl2pPr>
              <a:buNone/>
              <a:defRPr sz="650">
                <a:solidFill>
                  <a:schemeClr val="bg1"/>
                </a:solidFill>
              </a:defRPr>
            </a:lvl2pPr>
            <a:lvl3pPr>
              <a:buNone/>
              <a:defRPr sz="650">
                <a:solidFill>
                  <a:schemeClr val="bg1"/>
                </a:solidFill>
              </a:defRPr>
            </a:lvl3pPr>
            <a:lvl4pPr>
              <a:buNone/>
              <a:defRPr sz="650">
                <a:solidFill>
                  <a:schemeClr val="bg1"/>
                </a:solidFill>
              </a:defRPr>
            </a:lvl4pPr>
            <a:lvl5pPr>
              <a:buNone/>
              <a:defRPr sz="650">
                <a:solidFill>
                  <a:schemeClr val="bg1"/>
                </a:solidFill>
              </a:defRPr>
            </a:lvl5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2082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78" userDrawn="1">
          <p15:clr>
            <a:srgbClr val="FBAE40"/>
          </p15:clr>
        </p15:guide>
        <p15:guide id="2" pos="2381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283649"/>
            <a:ext cx="6520220" cy="10297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1418240"/>
            <a:ext cx="6520220" cy="33803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4937943"/>
            <a:ext cx="1700927" cy="2836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3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2F7E34-11A8-4AC4-9A5F-C6F79816A0B6}" type="datetimeFigureOut">
              <a:rPr lang="de-CH" smtClean="0"/>
              <a:t>03.09.26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4937943"/>
            <a:ext cx="2551390" cy="2836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3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4937943"/>
            <a:ext cx="1700927" cy="2836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3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62E903-3274-4F90-A512-8BB632AE123F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042423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674" r:id="rId2"/>
    <p:sldLayoutId id="2147483718" r:id="rId3"/>
    <p:sldLayoutId id="2147483689" r:id="rId4"/>
    <p:sldLayoutId id="2147483691" r:id="rId5"/>
    <p:sldLayoutId id="2147483717" r:id="rId6"/>
    <p:sldLayoutId id="2147483716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  <p:sldLayoutId id="2147483726" r:id="rId15"/>
    <p:sldLayoutId id="2147483727" r:id="rId16"/>
    <p:sldLayoutId id="2147483728" r:id="rId17"/>
    <p:sldLayoutId id="2147483729" r:id="rId18"/>
    <p:sldLayoutId id="2147483730" r:id="rId19"/>
    <p:sldLayoutId id="2147483731" r:id="rId20"/>
    <p:sldLayoutId id="2147483732" r:id="rId21"/>
    <p:sldLayoutId id="2147483733" r:id="rId22"/>
    <p:sldLayoutId id="2147483734" r:id="rId23"/>
    <p:sldLayoutId id="2147483735" r:id="rId24"/>
    <p:sldLayoutId id="2147483736" r:id="rId25"/>
    <p:sldLayoutId id="2147483737" r:id="rId26"/>
    <p:sldLayoutId id="2147483738" r:id="rId27"/>
    <p:sldLayoutId id="2147483739" r:id="rId28"/>
  </p:sldLayoutIdLst>
  <p:txStyles>
    <p:titleStyle>
      <a:lvl1pPr algn="l" defTabSz="710397" rtl="0" eaLnBrk="1" latinLnBrk="0" hangingPunct="1">
        <a:lnSpc>
          <a:spcPct val="90000"/>
        </a:lnSpc>
        <a:spcBef>
          <a:spcPct val="0"/>
        </a:spcBef>
        <a:buNone/>
        <a:defRPr sz="341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7599" indent="-177599" algn="l" defTabSz="710397" rtl="0" eaLnBrk="1" latinLnBrk="0" hangingPunct="1">
        <a:lnSpc>
          <a:spcPct val="90000"/>
        </a:lnSpc>
        <a:spcBef>
          <a:spcPts val="777"/>
        </a:spcBef>
        <a:buFont typeface="Arial" panose="020B0604020202020204" pitchFamily="34" charset="0"/>
        <a:buChar char="•"/>
        <a:defRPr sz="2175" kern="1200">
          <a:solidFill>
            <a:schemeClr val="tx1"/>
          </a:solidFill>
          <a:latin typeface="+mn-lt"/>
          <a:ea typeface="+mn-ea"/>
          <a:cs typeface="+mn-cs"/>
        </a:defRPr>
      </a:lvl1pPr>
      <a:lvl2pPr marL="532798" indent="-177599" algn="l" defTabSz="710397" rtl="0" eaLnBrk="1" latinLnBrk="0" hangingPunct="1">
        <a:lnSpc>
          <a:spcPct val="90000"/>
        </a:lnSpc>
        <a:spcBef>
          <a:spcPts val="388"/>
        </a:spcBef>
        <a:buFont typeface="Arial" panose="020B0604020202020204" pitchFamily="34" charset="0"/>
        <a:buChar char="•"/>
        <a:defRPr sz="1865" kern="1200">
          <a:solidFill>
            <a:schemeClr val="tx1"/>
          </a:solidFill>
          <a:latin typeface="+mn-lt"/>
          <a:ea typeface="+mn-ea"/>
          <a:cs typeface="+mn-cs"/>
        </a:defRPr>
      </a:lvl2pPr>
      <a:lvl3pPr marL="887997" indent="-177599" algn="l" defTabSz="710397" rtl="0" eaLnBrk="1" latinLnBrk="0" hangingPunct="1">
        <a:lnSpc>
          <a:spcPct val="90000"/>
        </a:lnSpc>
        <a:spcBef>
          <a:spcPts val="388"/>
        </a:spcBef>
        <a:buFont typeface="Arial" panose="020B0604020202020204" pitchFamily="34" charset="0"/>
        <a:buChar char="•"/>
        <a:defRPr sz="1554" kern="1200">
          <a:solidFill>
            <a:schemeClr val="tx1"/>
          </a:solidFill>
          <a:latin typeface="+mn-lt"/>
          <a:ea typeface="+mn-ea"/>
          <a:cs typeface="+mn-cs"/>
        </a:defRPr>
      </a:lvl3pPr>
      <a:lvl4pPr marL="1243195" indent="-177599" algn="l" defTabSz="710397" rtl="0" eaLnBrk="1" latinLnBrk="0" hangingPunct="1">
        <a:lnSpc>
          <a:spcPct val="90000"/>
        </a:lnSpc>
        <a:spcBef>
          <a:spcPts val="388"/>
        </a:spcBef>
        <a:buFont typeface="Arial" panose="020B0604020202020204" pitchFamily="34" charset="0"/>
        <a:buChar char="•"/>
        <a:defRPr sz="1398" kern="1200">
          <a:solidFill>
            <a:schemeClr val="tx1"/>
          </a:solidFill>
          <a:latin typeface="+mn-lt"/>
          <a:ea typeface="+mn-ea"/>
          <a:cs typeface="+mn-cs"/>
        </a:defRPr>
      </a:lvl4pPr>
      <a:lvl5pPr marL="1598394" indent="-177599" algn="l" defTabSz="710397" rtl="0" eaLnBrk="1" latinLnBrk="0" hangingPunct="1">
        <a:lnSpc>
          <a:spcPct val="90000"/>
        </a:lnSpc>
        <a:spcBef>
          <a:spcPts val="388"/>
        </a:spcBef>
        <a:buFont typeface="Arial" panose="020B0604020202020204" pitchFamily="34" charset="0"/>
        <a:buChar char="•"/>
        <a:defRPr sz="1398" kern="1200">
          <a:solidFill>
            <a:schemeClr val="tx1"/>
          </a:solidFill>
          <a:latin typeface="+mn-lt"/>
          <a:ea typeface="+mn-ea"/>
          <a:cs typeface="+mn-cs"/>
        </a:defRPr>
      </a:lvl5pPr>
      <a:lvl6pPr marL="1953593" indent="-177599" algn="l" defTabSz="710397" rtl="0" eaLnBrk="1" latinLnBrk="0" hangingPunct="1">
        <a:lnSpc>
          <a:spcPct val="90000"/>
        </a:lnSpc>
        <a:spcBef>
          <a:spcPts val="388"/>
        </a:spcBef>
        <a:buFont typeface="Arial" panose="020B0604020202020204" pitchFamily="34" charset="0"/>
        <a:buChar char="•"/>
        <a:defRPr sz="1398" kern="1200">
          <a:solidFill>
            <a:schemeClr val="tx1"/>
          </a:solidFill>
          <a:latin typeface="+mn-lt"/>
          <a:ea typeface="+mn-ea"/>
          <a:cs typeface="+mn-cs"/>
        </a:defRPr>
      </a:lvl6pPr>
      <a:lvl7pPr marL="2308791" indent="-177599" algn="l" defTabSz="710397" rtl="0" eaLnBrk="1" latinLnBrk="0" hangingPunct="1">
        <a:lnSpc>
          <a:spcPct val="90000"/>
        </a:lnSpc>
        <a:spcBef>
          <a:spcPts val="388"/>
        </a:spcBef>
        <a:buFont typeface="Arial" panose="020B0604020202020204" pitchFamily="34" charset="0"/>
        <a:buChar char="•"/>
        <a:defRPr sz="1398" kern="1200">
          <a:solidFill>
            <a:schemeClr val="tx1"/>
          </a:solidFill>
          <a:latin typeface="+mn-lt"/>
          <a:ea typeface="+mn-ea"/>
          <a:cs typeface="+mn-cs"/>
        </a:defRPr>
      </a:lvl7pPr>
      <a:lvl8pPr marL="2663990" indent="-177599" algn="l" defTabSz="710397" rtl="0" eaLnBrk="1" latinLnBrk="0" hangingPunct="1">
        <a:lnSpc>
          <a:spcPct val="90000"/>
        </a:lnSpc>
        <a:spcBef>
          <a:spcPts val="388"/>
        </a:spcBef>
        <a:buFont typeface="Arial" panose="020B0604020202020204" pitchFamily="34" charset="0"/>
        <a:buChar char="•"/>
        <a:defRPr sz="1398" kern="1200">
          <a:solidFill>
            <a:schemeClr val="tx1"/>
          </a:solidFill>
          <a:latin typeface="+mn-lt"/>
          <a:ea typeface="+mn-ea"/>
          <a:cs typeface="+mn-cs"/>
        </a:defRPr>
      </a:lvl8pPr>
      <a:lvl9pPr marL="3019189" indent="-177599" algn="l" defTabSz="710397" rtl="0" eaLnBrk="1" latinLnBrk="0" hangingPunct="1">
        <a:lnSpc>
          <a:spcPct val="90000"/>
        </a:lnSpc>
        <a:spcBef>
          <a:spcPts val="388"/>
        </a:spcBef>
        <a:buFont typeface="Arial" panose="020B0604020202020204" pitchFamily="34" charset="0"/>
        <a:buChar char="•"/>
        <a:defRPr sz="139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10397" rtl="0" eaLnBrk="1" latinLnBrk="0" hangingPunct="1">
        <a:defRPr sz="1398" kern="1200">
          <a:solidFill>
            <a:schemeClr val="tx1"/>
          </a:solidFill>
          <a:latin typeface="+mn-lt"/>
          <a:ea typeface="+mn-ea"/>
          <a:cs typeface="+mn-cs"/>
        </a:defRPr>
      </a:lvl1pPr>
      <a:lvl2pPr marL="355199" algn="l" defTabSz="710397" rtl="0" eaLnBrk="1" latinLnBrk="0" hangingPunct="1">
        <a:defRPr sz="1398" kern="1200">
          <a:solidFill>
            <a:schemeClr val="tx1"/>
          </a:solidFill>
          <a:latin typeface="+mn-lt"/>
          <a:ea typeface="+mn-ea"/>
          <a:cs typeface="+mn-cs"/>
        </a:defRPr>
      </a:lvl2pPr>
      <a:lvl3pPr marL="710397" algn="l" defTabSz="710397" rtl="0" eaLnBrk="1" latinLnBrk="0" hangingPunct="1">
        <a:defRPr sz="1398" kern="1200">
          <a:solidFill>
            <a:schemeClr val="tx1"/>
          </a:solidFill>
          <a:latin typeface="+mn-lt"/>
          <a:ea typeface="+mn-ea"/>
          <a:cs typeface="+mn-cs"/>
        </a:defRPr>
      </a:lvl3pPr>
      <a:lvl4pPr marL="1065596" algn="l" defTabSz="710397" rtl="0" eaLnBrk="1" latinLnBrk="0" hangingPunct="1">
        <a:defRPr sz="1398" kern="1200">
          <a:solidFill>
            <a:schemeClr val="tx1"/>
          </a:solidFill>
          <a:latin typeface="+mn-lt"/>
          <a:ea typeface="+mn-ea"/>
          <a:cs typeface="+mn-cs"/>
        </a:defRPr>
      </a:lvl4pPr>
      <a:lvl5pPr marL="1420795" algn="l" defTabSz="710397" rtl="0" eaLnBrk="1" latinLnBrk="0" hangingPunct="1">
        <a:defRPr sz="1398" kern="1200">
          <a:solidFill>
            <a:schemeClr val="tx1"/>
          </a:solidFill>
          <a:latin typeface="+mn-lt"/>
          <a:ea typeface="+mn-ea"/>
          <a:cs typeface="+mn-cs"/>
        </a:defRPr>
      </a:lvl5pPr>
      <a:lvl6pPr marL="1775993" algn="l" defTabSz="710397" rtl="0" eaLnBrk="1" latinLnBrk="0" hangingPunct="1">
        <a:defRPr sz="1398" kern="1200">
          <a:solidFill>
            <a:schemeClr val="tx1"/>
          </a:solidFill>
          <a:latin typeface="+mn-lt"/>
          <a:ea typeface="+mn-ea"/>
          <a:cs typeface="+mn-cs"/>
        </a:defRPr>
      </a:lvl6pPr>
      <a:lvl7pPr marL="2131192" algn="l" defTabSz="710397" rtl="0" eaLnBrk="1" latinLnBrk="0" hangingPunct="1">
        <a:defRPr sz="1398" kern="1200">
          <a:solidFill>
            <a:schemeClr val="tx1"/>
          </a:solidFill>
          <a:latin typeface="+mn-lt"/>
          <a:ea typeface="+mn-ea"/>
          <a:cs typeface="+mn-cs"/>
        </a:defRPr>
      </a:lvl7pPr>
      <a:lvl8pPr marL="2486391" algn="l" defTabSz="710397" rtl="0" eaLnBrk="1" latinLnBrk="0" hangingPunct="1">
        <a:defRPr sz="1398" kern="1200">
          <a:solidFill>
            <a:schemeClr val="tx1"/>
          </a:solidFill>
          <a:latin typeface="+mn-lt"/>
          <a:ea typeface="+mn-ea"/>
          <a:cs typeface="+mn-cs"/>
        </a:defRPr>
      </a:lvl8pPr>
      <a:lvl9pPr marL="2841589" algn="l" defTabSz="710397" rtl="0" eaLnBrk="1" latinLnBrk="0" hangingPunct="1">
        <a:defRPr sz="139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hyperlink" Target="mailto:smart-city-gemeinden@energieschweiz.ch" TargetMode="Externa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66CF02-B838-16F6-3659-675E5D68242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>
              <a:lnSpc>
                <a:spcPts val="1300"/>
              </a:lnSpc>
            </a:pPr>
            <a:r>
              <a:rPr lang="de-CH" spc="-20">
                <a:latin typeface="Arial" panose="020B0604020202020204" pitchFamily="34" charset="0"/>
                <a:cs typeface="Arial" panose="020B0604020202020204" pitchFamily="34" charset="0"/>
              </a:rPr>
              <a:t>Smart City und Mobilität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5AC321-7595-5598-ABA1-CFB1EE84DD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74505" y="758625"/>
            <a:ext cx="3221252" cy="2731921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ts val="2900"/>
              </a:lnSpc>
            </a:pPr>
            <a:r>
              <a:rPr lang="de-CH" b="1" spc="-50">
                <a:latin typeface="Arial" panose="020B0604020202020204" pitchFamily="34" charset="0"/>
                <a:cs typeface="Arial" panose="020B0604020202020204" pitchFamily="34" charset="0"/>
              </a:rPr>
              <a:t>Nachhaltige Mobilität in Gemeinden</a:t>
            </a:r>
          </a:p>
          <a:p>
            <a:pPr>
              <a:lnSpc>
                <a:spcPts val="2900"/>
              </a:lnSpc>
            </a:pPr>
            <a:endParaRPr lang="de-CH" b="1" spc="-5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900"/>
              </a:lnSpc>
            </a:pPr>
            <a:r>
              <a:rPr lang="de-CH" spc="-50">
                <a:latin typeface="Arial" panose="020B0604020202020204" pitchFamily="34" charset="0"/>
                <a:cs typeface="Arial" panose="020B0604020202020204" pitchFamily="34" charset="0"/>
              </a:rPr>
              <a:t>Ergebnisse, Erkenntnisse und Erfolgsfaktoren der Umsetzungsprojekte des Förderprogramms MONAMO</a:t>
            </a:r>
          </a:p>
          <a:p>
            <a:pPr>
              <a:lnSpc>
                <a:spcPts val="2900"/>
              </a:lnSpc>
            </a:pPr>
            <a:endParaRPr lang="de-CH" spc="-5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900"/>
              </a:lnSpc>
            </a:pPr>
            <a:endParaRPr lang="de-CH" spc="-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401EE1A-4771-3445-DE39-2EC052365A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>
              <a:lnSpc>
                <a:spcPts val="1350"/>
              </a:lnSpc>
            </a:pPr>
            <a:r>
              <a:rPr lang="de-CH">
                <a:latin typeface="Arial" panose="020B0604020202020204" pitchFamily="34" charset="0"/>
                <a:cs typeface="Arial" panose="020B0604020202020204" pitchFamily="34" charset="0"/>
              </a:rPr>
              <a:t>20. Oktober 2026, </a:t>
            </a:r>
          </a:p>
          <a:p>
            <a:pPr>
              <a:lnSpc>
                <a:spcPts val="1350"/>
              </a:lnSpc>
            </a:pPr>
            <a:r>
              <a:rPr lang="de-CH">
                <a:latin typeface="Arial" panose="020B0604020202020204" pitchFamily="34" charset="0"/>
                <a:cs typeface="Arial" panose="020B0604020202020204" pitchFamily="34" charset="0"/>
              </a:rPr>
              <a:t>online, 11:00 Uhr,</a:t>
            </a:r>
          </a:p>
          <a:p>
            <a:pPr>
              <a:lnSpc>
                <a:spcPts val="1350"/>
              </a:lnSpc>
            </a:pPr>
            <a:r>
              <a:rPr lang="de-CH">
                <a:latin typeface="Arial" panose="020B0604020202020204" pitchFamily="34" charset="0"/>
                <a:cs typeface="Arial" panose="020B0604020202020204" pitchFamily="34" charset="0"/>
              </a:rPr>
              <a:t>Deutsch</a:t>
            </a:r>
          </a:p>
        </p:txBody>
      </p:sp>
      <p:pic>
        <p:nvPicPr>
          <p:cNvPr id="9" name="Rezervirano mjesto slike 8" descr="Slika na kojoj se prikazuje vanjski, osoba, bicikl, sportska oprema&#10;&#10;Sadržaj generiran uz AI možda nije točan.">
            <a:extLst>
              <a:ext uri="{FF2B5EF4-FFF2-40B4-BE49-F238E27FC236}">
                <a16:creationId xmlns:a16="http://schemas.microsoft.com/office/drawing/2014/main" id="{C72E346B-35CF-604D-A043-7E0F33E553A3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" b="50"/>
          <a:stretch>
            <a:fillRect/>
          </a:stretch>
        </p:blipFill>
        <p:spPr>
          <a:prstGeom prst="rect">
            <a:avLst/>
          </a:prstGeom>
          <a:solidFill>
            <a:srgbClr val="FFFFFF">
              <a:lumMod val="65000"/>
            </a:srgbClr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333420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Text Placeholder 79">
            <a:extLst>
              <a:ext uri="{FF2B5EF4-FFF2-40B4-BE49-F238E27FC236}">
                <a16:creationId xmlns:a16="http://schemas.microsoft.com/office/drawing/2014/main" id="{23224E23-F571-B29F-02E6-6B803979523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97915" y="4083706"/>
            <a:ext cx="1378762" cy="297691"/>
          </a:xfrm>
        </p:spPr>
        <p:txBody>
          <a:bodyPr/>
          <a:lstStyle/>
          <a:p>
            <a:r>
              <a:rPr lang="de-CH">
                <a:latin typeface="Arial" panose="020B0604020202020204" pitchFamily="34" charset="0"/>
                <a:cs typeface="Arial" panose="020B0604020202020204" pitchFamily="34" charset="0"/>
              </a:rPr>
              <a:t>Jetzt anmelden und teilnehmen auf: energieschweiz.ch/</a:t>
            </a:r>
            <a:r>
              <a:rPr lang="de-CH" err="1">
                <a:latin typeface="Arial" panose="020B0604020202020204" pitchFamily="34" charset="0"/>
                <a:cs typeface="Arial" panose="020B0604020202020204" pitchFamily="34" charset="0"/>
              </a:rPr>
              <a:t>veranstaltungen</a:t>
            </a:r>
            <a:r>
              <a:rPr lang="de-CH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</a:p>
          <a:p>
            <a:endParaRPr lang="en-US"/>
          </a:p>
        </p:txBody>
      </p:sp>
      <p:sp>
        <p:nvSpPr>
          <p:cNvPr id="91" name="Text Placeholder 90">
            <a:extLst>
              <a:ext uri="{FF2B5EF4-FFF2-40B4-BE49-F238E27FC236}">
                <a16:creationId xmlns:a16="http://schemas.microsoft.com/office/drawing/2014/main" id="{19693AA8-8F05-EE2A-36AA-D02547C76E5A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1192669" y="3983331"/>
            <a:ext cx="1384008" cy="139944"/>
          </a:xfrm>
        </p:spPr>
        <p:txBody>
          <a:bodyPr/>
          <a:lstStyle/>
          <a:p>
            <a:r>
              <a:rPr lang="de-CH">
                <a:latin typeface="Arial" panose="020B0604020202020204" pitchFamily="34" charset="0"/>
                <a:cs typeface="Arial" panose="020B0604020202020204" pitchFamily="34" charset="0"/>
              </a:rPr>
              <a:t>Anmeldung:</a:t>
            </a:r>
            <a:endParaRPr lang="en-US"/>
          </a:p>
          <a:p>
            <a:endParaRPr lang="en-US"/>
          </a:p>
        </p:txBody>
      </p:sp>
      <p:sp>
        <p:nvSpPr>
          <p:cNvPr id="26" name="Text Placeholder 238">
            <a:extLst>
              <a:ext uri="{FF2B5EF4-FFF2-40B4-BE49-F238E27FC236}">
                <a16:creationId xmlns:a16="http://schemas.microsoft.com/office/drawing/2014/main" id="{5704E3EF-127E-9698-8291-8D325F8B09C4}"/>
              </a:ext>
            </a:extLst>
          </p:cNvPr>
          <p:cNvSpPr txBox="1">
            <a:spLocks/>
          </p:cNvSpPr>
          <p:nvPr/>
        </p:nvSpPr>
        <p:spPr>
          <a:xfrm>
            <a:off x="388414" y="3273308"/>
            <a:ext cx="2764345" cy="566102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marL="0" indent="0" algn="l" defTabSz="710397" rtl="0" eaLnBrk="1" latinLnBrk="0" hangingPunct="1">
              <a:lnSpc>
                <a:spcPts val="1000"/>
              </a:lnSpc>
              <a:spcBef>
                <a:spcPts val="0"/>
              </a:spcBef>
              <a:buFont typeface="Arial" panose="020B0604020202020204" pitchFamily="34" charset="0"/>
              <a:buNone/>
              <a:defRPr sz="850" b="0" kern="1200" spc="-20" baseline="0">
                <a:solidFill>
                  <a:srgbClr val="05355C"/>
                </a:solidFill>
                <a:latin typeface="+mn-lt"/>
                <a:ea typeface="+mn-ea"/>
                <a:cs typeface="+mn-cs"/>
              </a:defRPr>
            </a:lvl1pPr>
            <a:lvl2pPr marL="532798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8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7997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55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43195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98394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53593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08791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63990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19189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r>
              <a:rPr lang="de-CH"/>
              <a:t>Beni Szemkus / Martina Zoller</a:t>
            </a:r>
            <a:r>
              <a:rPr lang="en-US"/>
              <a:t>​</a:t>
            </a:r>
          </a:p>
          <a:p>
            <a:pPr fontAlgn="base"/>
            <a:r>
              <a:rPr lang="de-CH"/>
              <a:t>Projektleitungen Smart City / Mobilität für Gemeinden</a:t>
            </a:r>
            <a:r>
              <a:rPr lang="en-US"/>
              <a:t>​</a:t>
            </a:r>
          </a:p>
          <a:p>
            <a:pPr fontAlgn="base"/>
            <a:r>
              <a:rPr lang="de-CH"/>
              <a:t>079 673 11 26 / </a:t>
            </a:r>
            <a:r>
              <a:rPr lang="de-CH" u="sng">
                <a:hlinkClick r:id="rId2"/>
              </a:rPr>
              <a:t>smart-city-gemeinden@energieschweiz.ch</a:t>
            </a:r>
            <a:r>
              <a:rPr lang="de-CH"/>
              <a:t> </a:t>
            </a:r>
            <a:r>
              <a:rPr lang="en-US"/>
              <a:t>​</a:t>
            </a:r>
          </a:p>
        </p:txBody>
      </p:sp>
      <p:sp>
        <p:nvSpPr>
          <p:cNvPr id="28" name="Text Placeholder 248">
            <a:extLst>
              <a:ext uri="{FF2B5EF4-FFF2-40B4-BE49-F238E27FC236}">
                <a16:creationId xmlns:a16="http://schemas.microsoft.com/office/drawing/2014/main" id="{6BAA12A7-7D4F-8A53-43A2-5429C6574F6A}"/>
              </a:ext>
            </a:extLst>
          </p:cNvPr>
          <p:cNvSpPr txBox="1">
            <a:spLocks/>
          </p:cNvSpPr>
          <p:nvPr/>
        </p:nvSpPr>
        <p:spPr>
          <a:xfrm>
            <a:off x="388414" y="3029012"/>
            <a:ext cx="2763821" cy="13935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marL="177599" indent="-177599" algn="l" defTabSz="710397" rtl="0" eaLnBrk="1" latinLnBrk="0" hangingPunct="1">
              <a:lnSpc>
                <a:spcPct val="90000"/>
              </a:lnSpc>
              <a:spcBef>
                <a:spcPts val="777"/>
              </a:spcBef>
              <a:buFont typeface="Arial" panose="020B0604020202020204" pitchFamily="34" charset="0"/>
              <a:buNone/>
              <a:defRPr sz="8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2798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None/>
              <a:defRPr sz="8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7997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None/>
              <a:defRPr sz="8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43195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None/>
              <a:defRPr sz="8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98394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None/>
              <a:defRPr sz="8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53593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08791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63990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19189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CH" spc="-10">
                <a:latin typeface="Arial" panose="020B0604020202020204" pitchFamily="34" charset="0"/>
                <a:cs typeface="Arial" panose="020B0604020202020204" pitchFamily="34" charset="0"/>
              </a:rPr>
              <a:t>Fragen? Gerne melden bei:</a:t>
            </a:r>
            <a:endParaRPr lang="de-CH" b="0" spc="-10">
              <a:solidFill>
                <a:srgbClr val="05355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/>
          </a:p>
        </p:txBody>
      </p:sp>
      <p:sp>
        <p:nvSpPr>
          <p:cNvPr id="30" name="Text Placeholder 11">
            <a:extLst>
              <a:ext uri="{FF2B5EF4-FFF2-40B4-BE49-F238E27FC236}">
                <a16:creationId xmlns:a16="http://schemas.microsoft.com/office/drawing/2014/main" id="{103B66D8-1435-6E50-71C2-486824F8EA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8414" y="306055"/>
            <a:ext cx="3062152" cy="2579036"/>
          </a:xfrm>
        </p:spPr>
        <p:txBody>
          <a:bodyPr/>
          <a:lstStyle/>
          <a:p>
            <a:r>
              <a:rPr lang="de-CH" sz="900"/>
              <a:t>Wie stossen Gemeinden Prozesse hin zu einer nachhaltigen Mobilität an – und was bleibt davon langfristig? ​</a:t>
            </a:r>
          </a:p>
          <a:p>
            <a:r>
              <a:rPr lang="de-CH" sz="900"/>
              <a:t>Mit dem Förderprogramm MONAMO (Modelle nachhaltige Mobilität in Gemeinden) unterstützt(</a:t>
            </a:r>
            <a:r>
              <a:rPr lang="de-CH" sz="900" err="1"/>
              <a:t>e</a:t>
            </a:r>
            <a:r>
              <a:rPr lang="de-CH" sz="900"/>
              <a:t>) </a:t>
            </a:r>
            <a:r>
              <a:rPr lang="de-CH" sz="900" err="1"/>
              <a:t>EnergieSchweiz</a:t>
            </a:r>
            <a:r>
              <a:rPr lang="de-CH" sz="900"/>
              <a:t> Städte und Regionen dabei, Ansätze zu entwickeln und in Feldexperimenten zu erproben. ​</a:t>
            </a:r>
          </a:p>
          <a:p>
            <a:r>
              <a:rPr lang="de-CH" sz="900"/>
              <a:t>Am Online-Austausch berichten die Projektverantwortlichen aus der Energieregion Obwalden, Thun, Uster, sowie Will (St. Gallen) und Aarau und von ihren Erkenntnissen, Ergebnissen und Stolpersteinen. ​</a:t>
            </a:r>
          </a:p>
          <a:p>
            <a:r>
              <a:rPr lang="de-CH" sz="900"/>
              <a:t>Sie zeigen, welche Massnahmen Wirkung entfalten und welche Erfolgsfaktoren sich in der Umsetzung bewährt haben. ​</a:t>
            </a:r>
          </a:p>
          <a:p>
            <a:r>
              <a:rPr lang="de-CH" sz="900"/>
              <a:t>Nutzen Sie die Gelegenheit für Impulse und den direkten Austausch mit anderen Städten zu einem zentralen Thema.​</a:t>
            </a:r>
            <a:endParaRPr lang="en-US" sz="900"/>
          </a:p>
          <a:p>
            <a:endParaRPr lang="en-US"/>
          </a:p>
        </p:txBody>
      </p:sp>
      <p:sp>
        <p:nvSpPr>
          <p:cNvPr id="31" name="Text Placeholder 81">
            <a:extLst>
              <a:ext uri="{FF2B5EF4-FFF2-40B4-BE49-F238E27FC236}">
                <a16:creationId xmlns:a16="http://schemas.microsoft.com/office/drawing/2014/main" id="{22E6D031-48EC-7066-D44C-2AF65CACDD98}"/>
              </a:ext>
            </a:extLst>
          </p:cNvPr>
          <p:cNvSpPr txBox="1">
            <a:spLocks/>
          </p:cNvSpPr>
          <p:nvPr/>
        </p:nvSpPr>
        <p:spPr>
          <a:xfrm>
            <a:off x="4743292" y="695656"/>
            <a:ext cx="2569153" cy="45155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marL="0" indent="0" algn="l" defTabSz="710397" rtl="0" eaLnBrk="1" latinLnBrk="0" hangingPunct="1">
              <a:lnSpc>
                <a:spcPts val="1200"/>
              </a:lnSpc>
              <a:spcBef>
                <a:spcPts val="0"/>
              </a:spcBef>
              <a:buFont typeface="Arial" panose="020B0604020202020204" pitchFamily="34" charset="0"/>
              <a:buNone/>
              <a:defRPr sz="850" b="0" i="0" kern="1200" spc="-1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32798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8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7997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55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43195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98394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53593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08791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63990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19189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100"/>
              </a:lnSpc>
              <a:spcAft>
                <a:spcPts val="300"/>
              </a:spcAft>
            </a:pPr>
            <a:r>
              <a:rPr lang="de-CH" b="1"/>
              <a:t>Begrüssung</a:t>
            </a:r>
          </a:p>
        </p:txBody>
      </p:sp>
      <p:sp>
        <p:nvSpPr>
          <p:cNvPr id="32" name="Text Placeholder 82">
            <a:extLst>
              <a:ext uri="{FF2B5EF4-FFF2-40B4-BE49-F238E27FC236}">
                <a16:creationId xmlns:a16="http://schemas.microsoft.com/office/drawing/2014/main" id="{EA7C9CD2-ECE4-47A2-1D72-B88E49E9EDA7}"/>
              </a:ext>
            </a:extLst>
          </p:cNvPr>
          <p:cNvSpPr txBox="1">
            <a:spLocks/>
          </p:cNvSpPr>
          <p:nvPr/>
        </p:nvSpPr>
        <p:spPr>
          <a:xfrm>
            <a:off x="4743292" y="1075811"/>
            <a:ext cx="2569153" cy="75358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marL="0" marR="0" indent="0" algn="l" defTabSz="457200" rtl="0" eaLnBrk="1" fontAlgn="auto" latinLnBrk="0" hangingPunct="1">
              <a:lnSpc>
                <a:spcPts val="11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850" b="0" i="0" kern="1200" spc="-1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32798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8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7997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55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43195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98394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53593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08791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63990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19189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CH" b="1"/>
              <a:t>Einführung und Erkenntnisse der Förderung</a:t>
            </a:r>
            <a:r>
              <a:rPr lang="de-CH"/>
              <a:t>​</a:t>
            </a:r>
          </a:p>
          <a:p>
            <a:r>
              <a:rPr lang="de-CH"/>
              <a:t>Martina Zoller, BFE</a:t>
            </a:r>
          </a:p>
        </p:txBody>
      </p:sp>
      <p:sp>
        <p:nvSpPr>
          <p:cNvPr id="33" name="Text Placeholder 83">
            <a:extLst>
              <a:ext uri="{FF2B5EF4-FFF2-40B4-BE49-F238E27FC236}">
                <a16:creationId xmlns:a16="http://schemas.microsoft.com/office/drawing/2014/main" id="{5CE4C564-3BF1-2038-C5A4-3CABE9AC1616}"/>
              </a:ext>
            </a:extLst>
          </p:cNvPr>
          <p:cNvSpPr txBox="1">
            <a:spLocks/>
          </p:cNvSpPr>
          <p:nvPr/>
        </p:nvSpPr>
        <p:spPr>
          <a:xfrm>
            <a:off x="4262197" y="1072435"/>
            <a:ext cx="389315" cy="310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marL="0" indent="0" algn="l" defTabSz="710397" rtl="0" eaLnBrk="1" latinLnBrk="0" hangingPunct="1">
              <a:lnSpc>
                <a:spcPts val="1000"/>
              </a:lnSpc>
              <a:spcBef>
                <a:spcPts val="0"/>
              </a:spcBef>
              <a:buFont typeface="Arial" panose="020B0604020202020204" pitchFamily="34" charset="0"/>
              <a:buNone/>
              <a:defRPr sz="850" b="1" kern="1200" spc="-1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32798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8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7997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55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43195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98394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53593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08791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63990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19189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CH"/>
              <a:t>11:05</a:t>
            </a:r>
            <a:endParaRPr lang="en-US"/>
          </a:p>
          <a:p>
            <a:endParaRPr lang="en-US"/>
          </a:p>
        </p:txBody>
      </p:sp>
      <p:sp>
        <p:nvSpPr>
          <p:cNvPr id="34" name="Text Placeholder 84">
            <a:extLst>
              <a:ext uri="{FF2B5EF4-FFF2-40B4-BE49-F238E27FC236}">
                <a16:creationId xmlns:a16="http://schemas.microsoft.com/office/drawing/2014/main" id="{D63E5560-9053-0E10-7BFE-4EE16C27E108}"/>
              </a:ext>
            </a:extLst>
          </p:cNvPr>
          <p:cNvSpPr txBox="1">
            <a:spLocks/>
          </p:cNvSpPr>
          <p:nvPr/>
        </p:nvSpPr>
        <p:spPr>
          <a:xfrm>
            <a:off x="4262196" y="1617501"/>
            <a:ext cx="389315" cy="310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marL="0" indent="0" algn="l" defTabSz="710397" rtl="0" eaLnBrk="1" latinLnBrk="0" hangingPunct="1">
              <a:lnSpc>
                <a:spcPts val="1000"/>
              </a:lnSpc>
              <a:spcBef>
                <a:spcPts val="0"/>
              </a:spcBef>
              <a:buFont typeface="Arial" panose="020B0604020202020204" pitchFamily="34" charset="0"/>
              <a:buNone/>
              <a:defRPr sz="850" b="1" kern="1200" spc="-1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32798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8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7997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55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43195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98394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53593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08791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63990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19189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CH"/>
              <a:t>11:10</a:t>
            </a:r>
            <a:endParaRPr lang="en-US"/>
          </a:p>
          <a:p>
            <a:endParaRPr lang="en-US"/>
          </a:p>
        </p:txBody>
      </p:sp>
      <p:sp>
        <p:nvSpPr>
          <p:cNvPr id="35" name="Text Placeholder 85">
            <a:extLst>
              <a:ext uri="{FF2B5EF4-FFF2-40B4-BE49-F238E27FC236}">
                <a16:creationId xmlns:a16="http://schemas.microsoft.com/office/drawing/2014/main" id="{FB2E5CCB-4DC9-DF3D-320B-D3760630B458}"/>
              </a:ext>
            </a:extLst>
          </p:cNvPr>
          <p:cNvSpPr txBox="1">
            <a:spLocks/>
          </p:cNvSpPr>
          <p:nvPr/>
        </p:nvSpPr>
        <p:spPr>
          <a:xfrm>
            <a:off x="4743290" y="3114049"/>
            <a:ext cx="2569153" cy="46232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marL="0" marR="0" indent="0" algn="l" defTabSz="457200" rtl="0" eaLnBrk="1" fontAlgn="auto" latinLnBrk="0" hangingPunct="1">
              <a:lnSpc>
                <a:spcPts val="11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850" b="0" i="0" kern="1200" spc="-1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32798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8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7997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55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43195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98394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53593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08791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63990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19189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CH" b="1"/>
              <a:t>Fragen und Austausch</a:t>
            </a:r>
          </a:p>
        </p:txBody>
      </p:sp>
      <p:sp>
        <p:nvSpPr>
          <p:cNvPr id="36" name="Text Placeholder 86">
            <a:extLst>
              <a:ext uri="{FF2B5EF4-FFF2-40B4-BE49-F238E27FC236}">
                <a16:creationId xmlns:a16="http://schemas.microsoft.com/office/drawing/2014/main" id="{7E511C49-BF61-2446-7C1C-2556BFC92591}"/>
              </a:ext>
            </a:extLst>
          </p:cNvPr>
          <p:cNvSpPr txBox="1">
            <a:spLocks/>
          </p:cNvSpPr>
          <p:nvPr/>
        </p:nvSpPr>
        <p:spPr>
          <a:xfrm>
            <a:off x="4262196" y="3114049"/>
            <a:ext cx="389315" cy="310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marL="0" indent="0" algn="l" defTabSz="710397" rtl="0" eaLnBrk="1" latinLnBrk="0" hangingPunct="1">
              <a:lnSpc>
                <a:spcPts val="1000"/>
              </a:lnSpc>
              <a:spcBef>
                <a:spcPts val="0"/>
              </a:spcBef>
              <a:buFont typeface="Arial" panose="020B0604020202020204" pitchFamily="34" charset="0"/>
              <a:buNone/>
              <a:defRPr sz="850" b="1" kern="1200" spc="-1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32798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8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7997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55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43195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98394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53593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08791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63990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19189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r-HR"/>
              <a:t>12:00</a:t>
            </a:r>
            <a:endParaRPr lang="en-US"/>
          </a:p>
          <a:p>
            <a:endParaRPr lang="en-US"/>
          </a:p>
        </p:txBody>
      </p:sp>
      <p:sp>
        <p:nvSpPr>
          <p:cNvPr id="37" name="Text Placeholder 80">
            <a:extLst>
              <a:ext uri="{FF2B5EF4-FFF2-40B4-BE49-F238E27FC236}">
                <a16:creationId xmlns:a16="http://schemas.microsoft.com/office/drawing/2014/main" id="{B025AD22-9DA5-7725-C295-CA6557266BDF}"/>
              </a:ext>
            </a:extLst>
          </p:cNvPr>
          <p:cNvSpPr txBox="1">
            <a:spLocks/>
          </p:cNvSpPr>
          <p:nvPr/>
        </p:nvSpPr>
        <p:spPr>
          <a:xfrm>
            <a:off x="4262198" y="700073"/>
            <a:ext cx="389315" cy="310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marL="0" indent="0" algn="l" defTabSz="710397" rtl="0" eaLnBrk="1" latinLnBrk="0" hangingPunct="1">
              <a:lnSpc>
                <a:spcPts val="1000"/>
              </a:lnSpc>
              <a:spcBef>
                <a:spcPts val="0"/>
              </a:spcBef>
              <a:buFont typeface="Arial" panose="020B0604020202020204" pitchFamily="34" charset="0"/>
              <a:buNone/>
              <a:defRPr sz="850" b="1" kern="1200" spc="-1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32798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8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7997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55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43195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98394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53593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08791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63990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19189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r-HR"/>
              <a:t>11:00</a:t>
            </a:r>
            <a:endParaRPr lang="en-US"/>
          </a:p>
        </p:txBody>
      </p:sp>
      <p:sp>
        <p:nvSpPr>
          <p:cNvPr id="38" name="Text Placeholder 88">
            <a:extLst>
              <a:ext uri="{FF2B5EF4-FFF2-40B4-BE49-F238E27FC236}">
                <a16:creationId xmlns:a16="http://schemas.microsoft.com/office/drawing/2014/main" id="{74B01FF1-689B-1EC9-9C88-A45088B07306}"/>
              </a:ext>
            </a:extLst>
          </p:cNvPr>
          <p:cNvSpPr txBox="1">
            <a:spLocks/>
          </p:cNvSpPr>
          <p:nvPr/>
        </p:nvSpPr>
        <p:spPr>
          <a:xfrm>
            <a:off x="4743291" y="1617500"/>
            <a:ext cx="2569153" cy="1436653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marL="0" marR="0" indent="0" algn="l" defTabSz="457200" rtl="0" eaLnBrk="1" fontAlgn="auto" latinLnBrk="0" hangingPunct="1">
              <a:lnSpc>
                <a:spcPts val="11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850" b="0" i="0" kern="1200" spc="-1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32798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8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7997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55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43195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98394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53593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08791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63990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19189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b="1"/>
              <a:t>Massnahmen, Erkenntnisse und Erfolgsfaktoren bei der Umsetzung</a:t>
            </a:r>
            <a:r>
              <a:rPr lang="de-CH"/>
              <a:t>​</a:t>
            </a:r>
          </a:p>
          <a:p>
            <a:r>
              <a:rPr lang="de-DE"/>
              <a:t>Es berichten kurz (je 10 Min) und informativ (4 Folien): </a:t>
            </a:r>
            <a:r>
              <a:rPr lang="de-CH"/>
              <a:t>​</a:t>
            </a:r>
          </a:p>
          <a:p>
            <a:pPr marL="171450" indent="-171450" fontAlgn="base">
              <a:buFont typeface="Symbol" pitchFamily="2" charset="2"/>
              <a:buChar char="-"/>
            </a:pPr>
            <a:r>
              <a:rPr lang="de-DE"/>
              <a:t>Energieregion Obwalden - </a:t>
            </a:r>
            <a:r>
              <a:rPr lang="de-CH"/>
              <a:t>Carmen Pfoster​</a:t>
            </a:r>
          </a:p>
          <a:p>
            <a:pPr marL="171450" indent="-171450" fontAlgn="base">
              <a:buFont typeface="Symbol" pitchFamily="2" charset="2"/>
              <a:buChar char="-"/>
            </a:pPr>
            <a:r>
              <a:rPr lang="de-DE"/>
              <a:t>Stadt Uster - Manuela Raab</a:t>
            </a:r>
            <a:r>
              <a:rPr lang="en-US"/>
              <a:t>​</a:t>
            </a:r>
          </a:p>
          <a:p>
            <a:pPr marL="171450" indent="-171450" fontAlgn="base">
              <a:buFont typeface="Symbol" pitchFamily="2" charset="2"/>
              <a:buChar char="-"/>
            </a:pPr>
            <a:r>
              <a:rPr lang="de-DE"/>
              <a:t>Stadt Thun - Christine Nygren</a:t>
            </a:r>
            <a:r>
              <a:rPr lang="en-US"/>
              <a:t>​</a:t>
            </a:r>
          </a:p>
          <a:p>
            <a:pPr marL="171450" indent="-171450" fontAlgn="base">
              <a:buFont typeface="Symbol" pitchFamily="2" charset="2"/>
              <a:buChar char="-"/>
            </a:pPr>
            <a:r>
              <a:rPr lang="de-DE"/>
              <a:t>Stadt Wil SG - Dunja Dux</a:t>
            </a:r>
            <a:r>
              <a:rPr lang="de-CH"/>
              <a:t>​</a:t>
            </a:r>
          </a:p>
          <a:p>
            <a:pPr marL="171450" indent="-171450" fontAlgn="base">
              <a:buFont typeface="Symbol" pitchFamily="2" charset="2"/>
              <a:buChar char="-"/>
            </a:pPr>
            <a:r>
              <a:rPr lang="de-CH"/>
              <a:t>Stadt Aarau - Marco Caprarese</a:t>
            </a:r>
            <a:r>
              <a:rPr lang="de-DE"/>
              <a:t>​</a:t>
            </a:r>
          </a:p>
        </p:txBody>
      </p:sp>
      <p:sp>
        <p:nvSpPr>
          <p:cNvPr id="39" name="Text Placeholder 85">
            <a:extLst>
              <a:ext uri="{FF2B5EF4-FFF2-40B4-BE49-F238E27FC236}">
                <a16:creationId xmlns:a16="http://schemas.microsoft.com/office/drawing/2014/main" id="{7E6525E8-AE54-2298-F002-79C00FFC7BA8}"/>
              </a:ext>
            </a:extLst>
          </p:cNvPr>
          <p:cNvSpPr txBox="1">
            <a:spLocks/>
          </p:cNvSpPr>
          <p:nvPr/>
        </p:nvSpPr>
        <p:spPr>
          <a:xfrm>
            <a:off x="4743290" y="3466692"/>
            <a:ext cx="2569153" cy="46232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marL="0" marR="0" indent="0" algn="l" defTabSz="457200" rtl="0" eaLnBrk="1" fontAlgn="auto" latinLnBrk="0" hangingPunct="1">
              <a:lnSpc>
                <a:spcPts val="11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850" b="0" i="0" kern="1200" spc="-1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32798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8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7997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55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43195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98394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53593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08791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63990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19189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CH" b="1"/>
              <a:t>Ende der Veranstaltung</a:t>
            </a:r>
          </a:p>
        </p:txBody>
      </p:sp>
      <p:sp>
        <p:nvSpPr>
          <p:cNvPr id="40" name="Text Placeholder 86">
            <a:extLst>
              <a:ext uri="{FF2B5EF4-FFF2-40B4-BE49-F238E27FC236}">
                <a16:creationId xmlns:a16="http://schemas.microsoft.com/office/drawing/2014/main" id="{760C3008-F1D6-2445-C3D0-A433E1A6EE90}"/>
              </a:ext>
            </a:extLst>
          </p:cNvPr>
          <p:cNvSpPr txBox="1">
            <a:spLocks/>
          </p:cNvSpPr>
          <p:nvPr/>
        </p:nvSpPr>
        <p:spPr>
          <a:xfrm>
            <a:off x="4262196" y="3466692"/>
            <a:ext cx="389315" cy="310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marL="0" indent="0" algn="l" defTabSz="710397" rtl="0" eaLnBrk="1" latinLnBrk="0" hangingPunct="1">
              <a:lnSpc>
                <a:spcPts val="1000"/>
              </a:lnSpc>
              <a:spcBef>
                <a:spcPts val="0"/>
              </a:spcBef>
              <a:buFont typeface="Arial" panose="020B0604020202020204" pitchFamily="34" charset="0"/>
              <a:buNone/>
              <a:defRPr sz="850" b="1" kern="1200" spc="-1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32798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8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7997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55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43195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98394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53593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08791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63990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19189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r-HR"/>
              <a:t>12:20</a:t>
            </a:r>
            <a:endParaRPr lang="en-US"/>
          </a:p>
          <a:p>
            <a:endParaRPr lang="en-US"/>
          </a:p>
        </p:txBody>
      </p:sp>
      <p:pic>
        <p:nvPicPr>
          <p:cNvPr id="41" name="Grafik 40">
            <a:extLst>
              <a:ext uri="{FF2B5EF4-FFF2-40B4-BE49-F238E27FC236}">
                <a16:creationId xmlns:a16="http://schemas.microsoft.com/office/drawing/2014/main" id="{4DA31051-D2EA-76F0-E3E9-D030D8BE09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89" t="18789" r="15013" b="11405"/>
          <a:stretch>
            <a:fillRect/>
          </a:stretch>
        </p:blipFill>
        <p:spPr>
          <a:xfrm rot="16200000">
            <a:off x="4641716" y="3760166"/>
            <a:ext cx="719101" cy="606280"/>
          </a:xfrm>
          <a:prstGeom prst="rect">
            <a:avLst/>
          </a:prstGeom>
        </p:spPr>
      </p:pic>
      <p:pic>
        <p:nvPicPr>
          <p:cNvPr id="42" name="Grafik 41">
            <a:extLst>
              <a:ext uri="{FF2B5EF4-FFF2-40B4-BE49-F238E27FC236}">
                <a16:creationId xmlns:a16="http://schemas.microsoft.com/office/drawing/2014/main" id="{87E990A2-E69A-6C28-F83D-7B255E054E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22" t="2761" r="21907" b="42168"/>
          <a:stretch>
            <a:fillRect/>
          </a:stretch>
        </p:blipFill>
        <p:spPr>
          <a:xfrm>
            <a:off x="3939945" y="3705062"/>
            <a:ext cx="666402" cy="719100"/>
          </a:xfrm>
          <a:prstGeom prst="rect">
            <a:avLst/>
          </a:prstGeom>
        </p:spPr>
      </p:pic>
      <p:pic>
        <p:nvPicPr>
          <p:cNvPr id="43" name="Grafik 42">
            <a:extLst>
              <a:ext uri="{FF2B5EF4-FFF2-40B4-BE49-F238E27FC236}">
                <a16:creationId xmlns:a16="http://schemas.microsoft.com/office/drawing/2014/main" id="{31C90B7F-603A-E716-B2B5-6773D9E4934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52" t="7169" r="6430" b="20046"/>
          <a:stretch>
            <a:fillRect/>
          </a:stretch>
        </p:blipFill>
        <p:spPr>
          <a:xfrm>
            <a:off x="6122374" y="3696279"/>
            <a:ext cx="621455" cy="719103"/>
          </a:xfrm>
          <a:prstGeom prst="rect">
            <a:avLst/>
          </a:prstGeom>
        </p:spPr>
      </p:pic>
      <p:pic>
        <p:nvPicPr>
          <p:cNvPr id="44" name="Picture 1">
            <a:extLst>
              <a:ext uri="{FF2B5EF4-FFF2-40B4-BE49-F238E27FC236}">
                <a16:creationId xmlns:a16="http://schemas.microsoft.com/office/drawing/2014/main" id="{85B72CF8-3A44-7F35-695B-6B37FE650F80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5612" t="307" r="13184" b="14525"/>
          <a:stretch>
            <a:fillRect/>
          </a:stretch>
        </p:blipFill>
        <p:spPr>
          <a:xfrm>
            <a:off x="5390958" y="3703755"/>
            <a:ext cx="649651" cy="719102"/>
          </a:xfrm>
          <a:prstGeom prst="rect">
            <a:avLst/>
          </a:prstGeom>
        </p:spPr>
      </p:pic>
      <p:pic>
        <p:nvPicPr>
          <p:cNvPr id="45" name="Grafik 44">
            <a:extLst>
              <a:ext uri="{FF2B5EF4-FFF2-40B4-BE49-F238E27FC236}">
                <a16:creationId xmlns:a16="http://schemas.microsoft.com/office/drawing/2014/main" id="{46889BCD-AB67-2772-F608-2C54B9D1BE5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80" t="-6263" r="18503" b="19055"/>
          <a:stretch>
            <a:fillRect/>
          </a:stretch>
        </p:blipFill>
        <p:spPr>
          <a:xfrm>
            <a:off x="6825090" y="3636265"/>
            <a:ext cx="606281" cy="779117"/>
          </a:xfrm>
          <a:prstGeom prst="rect">
            <a:avLst/>
          </a:prstGeom>
        </p:spPr>
      </p:pic>
      <p:pic>
        <p:nvPicPr>
          <p:cNvPr id="46" name="Grafik 45">
            <a:extLst>
              <a:ext uri="{FF2B5EF4-FFF2-40B4-BE49-F238E27FC236}">
                <a16:creationId xmlns:a16="http://schemas.microsoft.com/office/drawing/2014/main" id="{A282F5A6-2732-A3F7-1937-4B225C7AC0A0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r="6626" b="-806"/>
          <a:stretch>
            <a:fillRect/>
          </a:stretch>
        </p:blipFill>
        <p:spPr>
          <a:xfrm>
            <a:off x="388414" y="3822158"/>
            <a:ext cx="566102" cy="652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5779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LadenPunkt">
      <a:dk1>
        <a:srgbClr val="000000"/>
      </a:dk1>
      <a:lt1>
        <a:srgbClr val="FFFFFF"/>
      </a:lt1>
      <a:dk2>
        <a:srgbClr val="FFFFFF"/>
      </a:dk2>
      <a:lt2>
        <a:srgbClr val="FFFFFF"/>
      </a:lt2>
      <a:accent1>
        <a:srgbClr val="592147"/>
      </a:accent1>
      <a:accent2>
        <a:srgbClr val="F7A823"/>
      </a:accent2>
      <a:accent3>
        <a:srgbClr val="69ACDF"/>
      </a:accent3>
      <a:accent4>
        <a:srgbClr val="12385F"/>
      </a:accent4>
      <a:accent5>
        <a:srgbClr val="99A93A"/>
      </a:accent5>
      <a:accent6>
        <a:srgbClr val="EA5B0C"/>
      </a:accent6>
      <a:hlink>
        <a:srgbClr val="69ACDF"/>
      </a:hlink>
      <a:folHlink>
        <a:srgbClr val="69ACD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0" tIns="0" rIns="0" bIns="0" rtlCol="0" anchor="t" anchorCtr="0">
        <a:spAutoFit/>
      </a:bodyPr>
      <a:lstStyle>
        <a:defPPr algn="l">
          <a:lnSpc>
            <a:spcPts val="2940"/>
          </a:lnSpc>
          <a:defRPr sz="2750" b="0" i="0" spc="-50" baseline="0" dirty="0">
            <a:solidFill>
              <a:srgbClr val="FFFFFF"/>
            </a:solidFill>
            <a:latin typeface="+mj-lt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9D40CE6BD5B0147B4B07872A6C08ADA" ma:contentTypeVersion="16" ma:contentTypeDescription="Ein neues Dokument erstellen." ma:contentTypeScope="" ma:versionID="49990308d23364dceb7462beff553c49">
  <xsd:schema xmlns:xsd="http://www.w3.org/2001/XMLSchema" xmlns:xs="http://www.w3.org/2001/XMLSchema" xmlns:p="http://schemas.microsoft.com/office/2006/metadata/properties" xmlns:ns2="67a1dbb5-5b3c-4cc7-a876-7803f5defe10" xmlns:ns3="a2886ae9-3f43-46a4-a350-81a5f6bb12cf" targetNamespace="http://schemas.microsoft.com/office/2006/metadata/properties" ma:root="true" ma:fieldsID="f828dd6a66f8fefd04389ae7c9bfa0aa" ns2:_="" ns3:_="">
    <xsd:import namespace="67a1dbb5-5b3c-4cc7-a876-7803f5defe10"/>
    <xsd:import namespace="a2886ae9-3f43-46a4-a350-81a5f6bb12c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LengthInSeconds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7a1dbb5-5b3c-4cc7-a876-7803f5defe1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Bildmarkierungen" ma:readOnly="false" ma:fieldId="{5cf76f15-5ced-4ddc-b409-7134ff3c332f}" ma:taxonomyMulti="true" ma:sspId="c8b572ca-3eb9-4bb4-b613-c72ef08702e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2886ae9-3f43-46a4-a350-81a5f6bb12cf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7caa6e5d-c2fb-4331-b5a2-1ae8c32c4bf9}" ma:internalName="TaxCatchAll" ma:showField="CatchAllData" ma:web="a2886ae9-3f43-46a4-a350-81a5f6bb12c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2886ae9-3f43-46a4-a350-81a5f6bb12cf" xsi:nil="true"/>
    <lcf76f155ced4ddcb4097134ff3c332f xmlns="67a1dbb5-5b3c-4cc7-a876-7803f5defe10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D9D5DF0-77DE-4BB4-8BDB-960FED39AC18}">
  <ds:schemaRefs>
    <ds:schemaRef ds:uri="67a1dbb5-5b3c-4cc7-a876-7803f5defe10"/>
    <ds:schemaRef ds:uri="a2886ae9-3f43-46a4-a350-81a5f6bb12c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48B9B964-F7A5-4FDE-A638-C7D4BC06AEAA}">
  <ds:schemaRefs>
    <ds:schemaRef ds:uri="67a1dbb5-5b3c-4cc7-a876-7803f5defe10"/>
    <ds:schemaRef ds:uri="a2886ae9-3f43-46a4-a350-81a5f6bb12cf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6512321C-38F9-47E9-8F02-477459CC569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254</Words>
  <Application>Microsoft Macintosh PowerPoint</Application>
  <PresentationFormat>Benutzerdefiniert</PresentationFormat>
  <Paragraphs>35</Paragraphs>
  <Slides>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6" baseType="lpstr">
      <vt:lpstr>Aptos</vt:lpstr>
      <vt:lpstr>Arial</vt:lpstr>
      <vt:lpstr>Symbol</vt:lpstr>
      <vt:lpstr>Office Theme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Breda, Raffaela</dc:creator>
  <cp:lastModifiedBy>Jasna Dzananovic</cp:lastModifiedBy>
  <cp:revision>2</cp:revision>
  <dcterms:created xsi:type="dcterms:W3CDTF">2023-07-26T10:48:56Z</dcterms:created>
  <dcterms:modified xsi:type="dcterms:W3CDTF">2026-09-03T13:55:31Z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0x01010009D40CE6BD5B0147B4B07872A6C08ADA</vt:lpwstr>
  </property>
  <property fmtid="{D5CDD505-2E9C-101B-9397-08002B2CF9AE}" pid="4" name="Order">
    <vt:lpwstr>22473500.0000000</vt:lpwstr>
  </property>
  <property fmtid="{D5CDD505-2E9C-101B-9397-08002B2CF9AE}" pid="5" name="xd_ProgID">
    <vt:lpwstr/>
  </property>
  <property fmtid="{D5CDD505-2E9C-101B-9397-08002B2CF9AE}" pid="6" name="_SourceUrl">
    <vt:lpwstr/>
  </property>
  <property fmtid="{D5CDD505-2E9C-101B-9397-08002B2CF9AE}" pid="7" name="_SharedFileIndex">
    <vt:lpwstr/>
  </property>
  <property fmtid="{D5CDD505-2E9C-101B-9397-08002B2CF9AE}" pid="8" name="ComplianceAssetId">
    <vt:lpwstr/>
  </property>
  <property fmtid="{D5CDD505-2E9C-101B-9397-08002B2CF9AE}" pid="9" name="TemplateUrl">
    <vt:lpwstr/>
  </property>
  <property fmtid="{D5CDD505-2E9C-101B-9397-08002B2CF9AE}" pid="10" name="_ExtendedDescription">
    <vt:lpwstr/>
  </property>
  <property fmtid="{D5CDD505-2E9C-101B-9397-08002B2CF9AE}" pid="11" name="TriggerFlowInfo">
    <vt:lpwstr/>
  </property>
  <property fmtid="{D5CDD505-2E9C-101B-9397-08002B2CF9AE}" pid="12" name="xd_Signature">
    <vt:lpwstr/>
  </property>
</Properties>
</file>